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6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7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heme/themeOverride8.xml" ContentType="application/vnd.openxmlformats-officedocument.themeOverr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heme/themeOverride9.xml" ContentType="application/vnd.openxmlformats-officedocument.themeOverr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heme/themeOverride12.xml" ContentType="application/vnd.openxmlformats-officedocument.themeOverr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theme/themeOverride17.xml" ContentType="application/vnd.openxmlformats-officedocument.themeOverr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78" r:id="rId1"/>
  </p:sldMasterIdLst>
  <p:notesMasterIdLst>
    <p:notesMasterId r:id="rId23"/>
  </p:notesMasterIdLst>
  <p:handoutMasterIdLst>
    <p:handoutMasterId r:id="rId24"/>
  </p:handoutMasterIdLst>
  <p:sldIdLst>
    <p:sldId id="258" r:id="rId2"/>
    <p:sldId id="337" r:id="rId3"/>
    <p:sldId id="338" r:id="rId4"/>
    <p:sldId id="268" r:id="rId5"/>
    <p:sldId id="269" r:id="rId6"/>
    <p:sldId id="270" r:id="rId7"/>
    <p:sldId id="339" r:id="rId8"/>
    <p:sldId id="282" r:id="rId9"/>
    <p:sldId id="291" r:id="rId10"/>
    <p:sldId id="288" r:id="rId11"/>
    <p:sldId id="293" r:id="rId12"/>
    <p:sldId id="343" r:id="rId13"/>
    <p:sldId id="304" r:id="rId14"/>
    <p:sldId id="344" r:id="rId15"/>
    <p:sldId id="345" r:id="rId16"/>
    <p:sldId id="346" r:id="rId17"/>
    <p:sldId id="340" r:id="rId18"/>
    <p:sldId id="347" r:id="rId19"/>
    <p:sldId id="348" r:id="rId20"/>
    <p:sldId id="349" r:id="rId21"/>
    <p:sldId id="336" r:id="rId22"/>
  </p:sldIdLst>
  <p:sldSz cx="9144000" cy="6858000" type="screen4x3"/>
  <p:notesSz cx="6858000" cy="9144000"/>
  <p:defaultTextStyle>
    <a:defPPr>
      <a:defRPr lang="fa-IR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ajalla UI"/>
        <a:cs typeface="Majalla UI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ajalla UI"/>
        <a:cs typeface="Majalla UI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ajalla UI"/>
        <a:cs typeface="Majalla UI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ajalla UI"/>
        <a:cs typeface="Majalla UI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ajalla UI"/>
        <a:cs typeface="Majalla UI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ajalla UI"/>
        <a:cs typeface="Majalla UI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ajalla UI"/>
        <a:cs typeface="Majalla UI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ajalla UI"/>
        <a:cs typeface="Majalla UI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ajalla UI"/>
        <a:cs typeface="Majalla U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7113"/>
    <a:srgbClr val="C2E59B"/>
    <a:srgbClr val="55E558"/>
    <a:srgbClr val="00FFFF"/>
    <a:srgbClr val="FFFF66"/>
    <a:srgbClr val="517D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230" autoAdjust="0"/>
    <p:restoredTop sz="99639" autoAdjust="0"/>
  </p:normalViewPr>
  <p:slideViewPr>
    <p:cSldViewPr>
      <p:cViewPr>
        <p:scale>
          <a:sx n="60" d="100"/>
          <a:sy n="60" d="100"/>
        </p:scale>
        <p:origin x="-1542" y="-11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-108" y="0"/>
    </p:cViewPr>
  </p:sorterViewPr>
  <p:notesViewPr>
    <p:cSldViewPr>
      <p:cViewPr varScale="1">
        <p:scale>
          <a:sx n="55" d="100"/>
          <a:sy n="55" d="100"/>
        </p:scale>
        <p:origin x="-187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545CA7-8ABA-47DF-9F65-B6D53CF2E9D1}" type="doc">
      <dgm:prSet loTypeId="urn:microsoft.com/office/officeart/2005/8/layout/hierarchy3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6764DFD-1F51-48CF-ADE6-07828239ABF8}">
      <dgm:prSet custT="1"/>
      <dgm:spPr/>
      <dgm:t>
        <a:bodyPr/>
        <a:lstStyle/>
        <a:p>
          <a:pPr rtl="1"/>
          <a:r>
            <a:rPr lang="fa-IR" sz="8000" b="1" dirty="0" smtClean="0"/>
            <a:t>چیستی صدق</a:t>
          </a:r>
          <a:endParaRPr lang="en-US" sz="8000" dirty="0"/>
        </a:p>
      </dgm:t>
    </dgm:pt>
    <dgm:pt modelId="{06CFC529-B47E-4C52-A7EE-2B7CD945D7C2}" type="parTrans" cxnId="{80562070-3AAD-48D2-B00F-BAF2D7CD63C8}">
      <dgm:prSet/>
      <dgm:spPr/>
      <dgm:t>
        <a:bodyPr/>
        <a:lstStyle/>
        <a:p>
          <a:endParaRPr lang="en-US"/>
        </a:p>
      </dgm:t>
    </dgm:pt>
    <dgm:pt modelId="{CFE1297F-8E7B-4DB6-A469-CA2D655FF9D8}" type="sibTrans" cxnId="{80562070-3AAD-48D2-B00F-BAF2D7CD63C8}">
      <dgm:prSet/>
      <dgm:spPr/>
      <dgm:t>
        <a:bodyPr/>
        <a:lstStyle/>
        <a:p>
          <a:endParaRPr lang="en-US"/>
        </a:p>
      </dgm:t>
    </dgm:pt>
    <dgm:pt modelId="{6D8DD267-BE9A-406A-8119-0C96ADC6DA61}" type="pres">
      <dgm:prSet presAssocID="{8B545CA7-8ABA-47DF-9F65-B6D53CF2E9D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5EC7F76-926D-4495-8DB1-D47D33A397FB}" type="pres">
      <dgm:prSet presAssocID="{96764DFD-1F51-48CF-ADE6-07828239ABF8}" presName="root" presStyleCnt="0"/>
      <dgm:spPr/>
    </dgm:pt>
    <dgm:pt modelId="{5BFC11D8-CFDB-4570-BEA6-01DACDF00F79}" type="pres">
      <dgm:prSet presAssocID="{96764DFD-1F51-48CF-ADE6-07828239ABF8}" presName="rootComposite" presStyleCnt="0"/>
      <dgm:spPr/>
    </dgm:pt>
    <dgm:pt modelId="{2231D42A-E387-4011-995C-B6CE17B3C805}" type="pres">
      <dgm:prSet presAssocID="{96764DFD-1F51-48CF-ADE6-07828239ABF8}" presName="rootText" presStyleLbl="node1" presStyleIdx="0" presStyleCnt="1" custScaleX="324051" custLinFactNeighborY="2138"/>
      <dgm:spPr/>
      <dgm:t>
        <a:bodyPr/>
        <a:lstStyle/>
        <a:p>
          <a:endParaRPr lang="en-US"/>
        </a:p>
      </dgm:t>
    </dgm:pt>
    <dgm:pt modelId="{81F41308-8175-4079-9211-093B41607E4A}" type="pres">
      <dgm:prSet presAssocID="{96764DFD-1F51-48CF-ADE6-07828239ABF8}" presName="rootConnector" presStyleLbl="node1" presStyleIdx="0" presStyleCnt="1"/>
      <dgm:spPr/>
      <dgm:t>
        <a:bodyPr/>
        <a:lstStyle/>
        <a:p>
          <a:endParaRPr lang="en-US"/>
        </a:p>
      </dgm:t>
    </dgm:pt>
    <dgm:pt modelId="{1CB5E66F-1E98-404D-A519-837E74B776DA}" type="pres">
      <dgm:prSet presAssocID="{96764DFD-1F51-48CF-ADE6-07828239ABF8}" presName="childShape" presStyleCnt="0"/>
      <dgm:spPr/>
    </dgm:pt>
  </dgm:ptLst>
  <dgm:cxnLst>
    <dgm:cxn modelId="{80562070-3AAD-48D2-B00F-BAF2D7CD63C8}" srcId="{8B545CA7-8ABA-47DF-9F65-B6D53CF2E9D1}" destId="{96764DFD-1F51-48CF-ADE6-07828239ABF8}" srcOrd="0" destOrd="0" parTransId="{06CFC529-B47E-4C52-A7EE-2B7CD945D7C2}" sibTransId="{CFE1297F-8E7B-4DB6-A469-CA2D655FF9D8}"/>
    <dgm:cxn modelId="{E43DD79F-3136-429D-836C-03C6CA319894}" type="presOf" srcId="{96764DFD-1F51-48CF-ADE6-07828239ABF8}" destId="{2231D42A-E387-4011-995C-B6CE17B3C805}" srcOrd="0" destOrd="0" presId="urn:microsoft.com/office/officeart/2005/8/layout/hierarchy3"/>
    <dgm:cxn modelId="{7FD2492F-DBB9-438D-9A92-EB0EEB724226}" type="presOf" srcId="{8B545CA7-8ABA-47DF-9F65-B6D53CF2E9D1}" destId="{6D8DD267-BE9A-406A-8119-0C96ADC6DA61}" srcOrd="0" destOrd="0" presId="urn:microsoft.com/office/officeart/2005/8/layout/hierarchy3"/>
    <dgm:cxn modelId="{2BCB5FAA-EADC-4E17-8B46-982CBBCD0A19}" type="presOf" srcId="{96764DFD-1F51-48CF-ADE6-07828239ABF8}" destId="{81F41308-8175-4079-9211-093B41607E4A}" srcOrd="1" destOrd="0" presId="urn:microsoft.com/office/officeart/2005/8/layout/hierarchy3"/>
    <dgm:cxn modelId="{80BF1E1D-7125-415D-9C87-8553B71CE620}" type="presParOf" srcId="{6D8DD267-BE9A-406A-8119-0C96ADC6DA61}" destId="{C5EC7F76-926D-4495-8DB1-D47D33A397FB}" srcOrd="0" destOrd="0" presId="urn:microsoft.com/office/officeart/2005/8/layout/hierarchy3"/>
    <dgm:cxn modelId="{B9822F2C-7AF1-49AF-9CB8-DA06AB85DDD4}" type="presParOf" srcId="{C5EC7F76-926D-4495-8DB1-D47D33A397FB}" destId="{5BFC11D8-CFDB-4570-BEA6-01DACDF00F79}" srcOrd="0" destOrd="0" presId="urn:microsoft.com/office/officeart/2005/8/layout/hierarchy3"/>
    <dgm:cxn modelId="{42D82FBD-0EB1-43D9-821B-2B5CADEA21FC}" type="presParOf" srcId="{5BFC11D8-CFDB-4570-BEA6-01DACDF00F79}" destId="{2231D42A-E387-4011-995C-B6CE17B3C805}" srcOrd="0" destOrd="0" presId="urn:microsoft.com/office/officeart/2005/8/layout/hierarchy3"/>
    <dgm:cxn modelId="{EA5ABCEF-B018-45C6-BBCF-51E2AF2B35A3}" type="presParOf" srcId="{5BFC11D8-CFDB-4570-BEA6-01DACDF00F79}" destId="{81F41308-8175-4079-9211-093B41607E4A}" srcOrd="1" destOrd="0" presId="urn:microsoft.com/office/officeart/2005/8/layout/hierarchy3"/>
    <dgm:cxn modelId="{19C52CA2-79F7-48A1-A96A-69C3B8CE7E31}" type="presParOf" srcId="{C5EC7F76-926D-4495-8DB1-D47D33A397FB}" destId="{1CB5E66F-1E98-404D-A519-837E74B776DA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AD7D45B-9DBE-46E0-A2CA-F2272059942B}" type="doc">
      <dgm:prSet loTypeId="urn:microsoft.com/office/officeart/2005/8/layout/cycle6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DC12CDD-2BD6-4EF1-8291-E4C246D283E6}">
      <dgm:prSet phldrT="[Text]"/>
      <dgm:spPr/>
      <dgm:t>
        <a:bodyPr/>
        <a:lstStyle/>
        <a:p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عافیت طلبی</a:t>
          </a:r>
        </a:p>
      </dgm:t>
    </dgm:pt>
    <dgm:pt modelId="{2AC03846-8119-4302-9ABE-E4A563C9F882}" type="parTrans" cxnId="{F40F8732-FD10-4906-B3E3-EFFC4E9D5703}">
      <dgm:prSet/>
      <dgm:spPr/>
      <dgm:t>
        <a:bodyPr/>
        <a:lstStyle/>
        <a:p>
          <a:endParaRPr lang="en-US"/>
        </a:p>
      </dgm:t>
    </dgm:pt>
    <dgm:pt modelId="{A0AC1002-B9A7-453D-8F67-6D3D7A2E8170}" type="sibTrans" cxnId="{F40F8732-FD10-4906-B3E3-EFFC4E9D5703}">
      <dgm:prSet/>
      <dgm:spPr/>
      <dgm:t>
        <a:bodyPr/>
        <a:lstStyle/>
        <a:p>
          <a:endParaRPr lang="en-US"/>
        </a:p>
      </dgm:t>
    </dgm:pt>
    <dgm:pt modelId="{5F50F5A2-95F8-4D88-82F9-8A062F68534C}">
      <dgm:prSet phldrT="[Text]"/>
      <dgm:spPr/>
      <dgm:t>
        <a:bodyPr/>
        <a:lstStyle/>
        <a:p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طفره طلبی</a:t>
          </a:r>
        </a:p>
      </dgm:t>
    </dgm:pt>
    <dgm:pt modelId="{C48CBCFE-7F7A-473D-897C-83149930A7C3}" type="parTrans" cxnId="{BE5252EE-A05D-4B0C-B799-4D907C076685}">
      <dgm:prSet/>
      <dgm:spPr/>
      <dgm:t>
        <a:bodyPr/>
        <a:lstStyle/>
        <a:p>
          <a:endParaRPr lang="en-US"/>
        </a:p>
      </dgm:t>
    </dgm:pt>
    <dgm:pt modelId="{F5A65EC1-D6B3-4464-96C9-245B1F392282}" type="sibTrans" cxnId="{BE5252EE-A05D-4B0C-B799-4D907C076685}">
      <dgm:prSet/>
      <dgm:spPr/>
      <dgm:t>
        <a:bodyPr/>
        <a:lstStyle/>
        <a:p>
          <a:endParaRPr lang="en-US"/>
        </a:p>
      </dgm:t>
    </dgm:pt>
    <dgm:pt modelId="{1441B378-3317-4F71-B1CA-D501AF490274}">
      <dgm:prSet phldrT="[Text]"/>
      <dgm:spPr/>
      <dgm:t>
        <a:bodyPr/>
        <a:lstStyle/>
        <a:p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منفعت خواهی</a:t>
          </a:r>
        </a:p>
      </dgm:t>
    </dgm:pt>
    <dgm:pt modelId="{E5FD64D0-DA82-4218-89F4-472299E4AFD9}" type="parTrans" cxnId="{B25791A0-4243-4F60-B824-864B8C49D7EC}">
      <dgm:prSet/>
      <dgm:spPr/>
      <dgm:t>
        <a:bodyPr/>
        <a:lstStyle/>
        <a:p>
          <a:endParaRPr lang="en-US"/>
        </a:p>
      </dgm:t>
    </dgm:pt>
    <dgm:pt modelId="{D956565C-A2CB-48C0-A305-C462FC729D86}" type="sibTrans" cxnId="{B25791A0-4243-4F60-B824-864B8C49D7EC}">
      <dgm:prSet/>
      <dgm:spPr/>
      <dgm:t>
        <a:bodyPr/>
        <a:lstStyle/>
        <a:p>
          <a:endParaRPr lang="en-US"/>
        </a:p>
      </dgm:t>
    </dgm:pt>
    <dgm:pt modelId="{E5F1D8BE-F92F-408A-B5C5-0287057A955C}">
      <dgm:prSet phldrT="[Text]"/>
      <dgm:spPr/>
      <dgm:t>
        <a:bodyPr/>
        <a:lstStyle/>
        <a:p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غفلت از وظیفه</a:t>
          </a:r>
        </a:p>
      </dgm:t>
    </dgm:pt>
    <dgm:pt modelId="{708A0A1D-CD22-41B0-A14A-4E1E87F1CBA2}" type="parTrans" cxnId="{9276AD0E-1F77-460F-A344-5908B3E5B801}">
      <dgm:prSet/>
      <dgm:spPr/>
      <dgm:t>
        <a:bodyPr/>
        <a:lstStyle/>
        <a:p>
          <a:endParaRPr lang="en-US"/>
        </a:p>
      </dgm:t>
    </dgm:pt>
    <dgm:pt modelId="{9470BD86-9A73-4C93-AC45-A94E4923BE35}" type="sibTrans" cxnId="{9276AD0E-1F77-460F-A344-5908B3E5B801}">
      <dgm:prSet/>
      <dgm:spPr/>
      <dgm:t>
        <a:bodyPr/>
        <a:lstStyle/>
        <a:p>
          <a:endParaRPr lang="en-US"/>
        </a:p>
      </dgm:t>
    </dgm:pt>
    <dgm:pt modelId="{B914CB30-3601-492C-B929-9ED006C403C2}">
      <dgm:prSet phldrT="[Text]"/>
      <dgm:spPr/>
      <dgm:t>
        <a:bodyPr/>
        <a:lstStyle/>
        <a:p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فراموشی معاد</a:t>
          </a:r>
        </a:p>
      </dgm:t>
    </dgm:pt>
    <dgm:pt modelId="{819F454B-67B4-461C-B8E3-EBE23F476CE9}" type="parTrans" cxnId="{5CDC1869-2953-47C3-8CA3-C6BE4E4C1275}">
      <dgm:prSet/>
      <dgm:spPr/>
      <dgm:t>
        <a:bodyPr/>
        <a:lstStyle/>
        <a:p>
          <a:endParaRPr lang="en-US"/>
        </a:p>
      </dgm:t>
    </dgm:pt>
    <dgm:pt modelId="{4C2A28D1-71AE-42A9-BBCA-DFED2329A34B}" type="sibTrans" cxnId="{5CDC1869-2953-47C3-8CA3-C6BE4E4C1275}">
      <dgm:prSet/>
      <dgm:spPr/>
      <dgm:t>
        <a:bodyPr/>
        <a:lstStyle/>
        <a:p>
          <a:endParaRPr lang="en-US"/>
        </a:p>
      </dgm:t>
    </dgm:pt>
    <dgm:pt modelId="{496D20C4-EA5C-48CD-A3DF-9D4FD13F2F84}">
      <dgm:prSet phldrT="[Text]"/>
      <dgm:spPr/>
      <dgm:t>
        <a:bodyPr/>
        <a:lstStyle/>
        <a:p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عدم تعقل وتدبر</a:t>
          </a:r>
        </a:p>
      </dgm:t>
    </dgm:pt>
    <dgm:pt modelId="{2FB9DDBD-4349-4E71-B46C-32DB3255288A}" type="parTrans" cxnId="{5F98AA46-963D-4C23-AEAB-957478FD67E4}">
      <dgm:prSet/>
      <dgm:spPr/>
      <dgm:t>
        <a:bodyPr/>
        <a:lstStyle/>
        <a:p>
          <a:endParaRPr lang="en-US"/>
        </a:p>
      </dgm:t>
    </dgm:pt>
    <dgm:pt modelId="{D1776B84-16C9-412A-9E50-C9CBFD0F90BF}" type="sibTrans" cxnId="{5F98AA46-963D-4C23-AEAB-957478FD67E4}">
      <dgm:prSet/>
      <dgm:spPr/>
      <dgm:t>
        <a:bodyPr/>
        <a:lstStyle/>
        <a:p>
          <a:endParaRPr lang="en-US"/>
        </a:p>
      </dgm:t>
    </dgm:pt>
    <dgm:pt modelId="{9F685D96-A143-4874-9AF9-978BE6CF45BC}">
      <dgm:prSet phldrT="[Text]"/>
      <dgm:spPr/>
      <dgm:t>
        <a:bodyPr/>
        <a:lstStyle/>
        <a:p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عاقبت اندیش نبودن</a:t>
          </a:r>
        </a:p>
      </dgm:t>
    </dgm:pt>
    <dgm:pt modelId="{A5B9359C-2C14-4FDD-95F8-A9C25485078E}" type="parTrans" cxnId="{ED3AF1B7-228A-4C71-A6B2-A2EA38856E63}">
      <dgm:prSet/>
      <dgm:spPr/>
      <dgm:t>
        <a:bodyPr/>
        <a:lstStyle/>
        <a:p>
          <a:endParaRPr lang="en-US"/>
        </a:p>
      </dgm:t>
    </dgm:pt>
    <dgm:pt modelId="{74B833B6-B68F-4579-976B-63EC02888208}" type="sibTrans" cxnId="{ED3AF1B7-228A-4C71-A6B2-A2EA38856E63}">
      <dgm:prSet/>
      <dgm:spPr/>
      <dgm:t>
        <a:bodyPr/>
        <a:lstStyle/>
        <a:p>
          <a:endParaRPr lang="en-US"/>
        </a:p>
      </dgm:t>
    </dgm:pt>
    <dgm:pt modelId="{EA7BE412-3DC0-4CF7-92DA-50DFE42CC407}">
      <dgm:prSet phldrT="[Text]"/>
      <dgm:spPr/>
      <dgm:t>
        <a:bodyPr/>
        <a:lstStyle/>
        <a:p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هوای نفس</a:t>
          </a:r>
        </a:p>
      </dgm:t>
    </dgm:pt>
    <dgm:pt modelId="{C87EBBAC-107B-4260-AFBA-8F0F0D20490D}" type="parTrans" cxnId="{314CAB78-6EE8-4F5E-A408-27C7CCAF9439}">
      <dgm:prSet/>
      <dgm:spPr/>
      <dgm:t>
        <a:bodyPr/>
        <a:lstStyle/>
        <a:p>
          <a:endParaRPr lang="en-US"/>
        </a:p>
      </dgm:t>
    </dgm:pt>
    <dgm:pt modelId="{580BD66B-1062-4DDC-8DF6-5B7A7DD747EF}" type="sibTrans" cxnId="{314CAB78-6EE8-4F5E-A408-27C7CCAF9439}">
      <dgm:prSet/>
      <dgm:spPr/>
      <dgm:t>
        <a:bodyPr/>
        <a:lstStyle/>
        <a:p>
          <a:endParaRPr lang="en-US"/>
        </a:p>
      </dgm:t>
    </dgm:pt>
    <dgm:pt modelId="{B36F3A52-BC5B-4F10-B755-36BBA363A22B}">
      <dgm:prSet phldrT="[Text]"/>
      <dgm:spPr/>
      <dgm:t>
        <a:bodyPr/>
        <a:lstStyle/>
        <a:p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شهوات</a:t>
          </a:r>
        </a:p>
      </dgm:t>
    </dgm:pt>
    <dgm:pt modelId="{70DEB2EC-B602-41B7-99B4-AC1D5EA2E264}" type="parTrans" cxnId="{8966D3A4-65DA-46F0-8618-506685FC18D9}">
      <dgm:prSet/>
      <dgm:spPr/>
      <dgm:t>
        <a:bodyPr/>
        <a:lstStyle/>
        <a:p>
          <a:endParaRPr lang="en-US"/>
        </a:p>
      </dgm:t>
    </dgm:pt>
    <dgm:pt modelId="{1ADA34F1-7DD7-4182-9283-BBDF34623988}" type="sibTrans" cxnId="{8966D3A4-65DA-46F0-8618-506685FC18D9}">
      <dgm:prSet/>
      <dgm:spPr/>
      <dgm:t>
        <a:bodyPr/>
        <a:lstStyle/>
        <a:p>
          <a:endParaRPr lang="en-US"/>
        </a:p>
      </dgm:t>
    </dgm:pt>
    <dgm:pt modelId="{107B9F9B-1C48-4239-B6AA-3508E02AE04F}">
      <dgm:prSet phldrT="[Text]"/>
      <dgm:spPr/>
      <dgm:t>
        <a:bodyPr/>
        <a:lstStyle/>
        <a:p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غفلت از یاد خدا</a:t>
          </a:r>
        </a:p>
      </dgm:t>
    </dgm:pt>
    <dgm:pt modelId="{4C176845-0E12-4B14-B7C4-B097AB5B3322}" type="parTrans" cxnId="{7F8BF4B7-5A28-41DF-BDF7-3FAA48E7984A}">
      <dgm:prSet/>
      <dgm:spPr/>
      <dgm:t>
        <a:bodyPr/>
        <a:lstStyle/>
        <a:p>
          <a:endParaRPr lang="en-US"/>
        </a:p>
      </dgm:t>
    </dgm:pt>
    <dgm:pt modelId="{8A6FE7A2-BD31-4E3B-B1F3-EA086E7CAFEF}" type="sibTrans" cxnId="{7F8BF4B7-5A28-41DF-BDF7-3FAA48E7984A}">
      <dgm:prSet/>
      <dgm:spPr/>
      <dgm:t>
        <a:bodyPr/>
        <a:lstStyle/>
        <a:p>
          <a:endParaRPr lang="en-US"/>
        </a:p>
      </dgm:t>
    </dgm:pt>
    <dgm:pt modelId="{0A114D9E-5B09-4DF7-A0B8-668D32B7A9CA}" type="pres">
      <dgm:prSet presAssocID="{4AD7D45B-9DBE-46E0-A2CA-F2272059942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178F1CB-D006-4326-9D06-AF5868B06234}" type="pres">
      <dgm:prSet presAssocID="{4DC12CDD-2BD6-4EF1-8291-E4C246D283E6}" presName="node" presStyleLbl="node1" presStyleIdx="0" presStyleCnt="10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EC532C-5246-44B5-840B-9BE7EE026025}" type="pres">
      <dgm:prSet presAssocID="{4DC12CDD-2BD6-4EF1-8291-E4C246D283E6}" presName="spNode" presStyleCnt="0"/>
      <dgm:spPr/>
    </dgm:pt>
    <dgm:pt modelId="{C442877E-3FF3-4076-818B-95385086C792}" type="pres">
      <dgm:prSet presAssocID="{A0AC1002-B9A7-453D-8F67-6D3D7A2E8170}" presName="sibTrans" presStyleLbl="sibTrans1D1" presStyleIdx="0" presStyleCnt="10"/>
      <dgm:spPr/>
      <dgm:t>
        <a:bodyPr/>
        <a:lstStyle/>
        <a:p>
          <a:endParaRPr lang="en-US"/>
        </a:p>
      </dgm:t>
    </dgm:pt>
    <dgm:pt modelId="{8F72F5A4-D416-427F-A32D-9418FF446EF4}" type="pres">
      <dgm:prSet presAssocID="{5F50F5A2-95F8-4D88-82F9-8A062F68534C}" presName="node" presStyleLbl="node1" presStyleIdx="1" presStyleCnt="10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2D3F3C-FBF6-4004-9FB4-54E776228909}" type="pres">
      <dgm:prSet presAssocID="{5F50F5A2-95F8-4D88-82F9-8A062F68534C}" presName="spNode" presStyleCnt="0"/>
      <dgm:spPr/>
    </dgm:pt>
    <dgm:pt modelId="{2671C484-802E-4487-B30E-0F3C030593E3}" type="pres">
      <dgm:prSet presAssocID="{F5A65EC1-D6B3-4464-96C9-245B1F392282}" presName="sibTrans" presStyleLbl="sibTrans1D1" presStyleIdx="1" presStyleCnt="10"/>
      <dgm:spPr/>
      <dgm:t>
        <a:bodyPr/>
        <a:lstStyle/>
        <a:p>
          <a:endParaRPr lang="en-US"/>
        </a:p>
      </dgm:t>
    </dgm:pt>
    <dgm:pt modelId="{D2C2D776-5F07-4B58-BF24-25E6492F0B2C}" type="pres">
      <dgm:prSet presAssocID="{1441B378-3317-4F71-B1CA-D501AF490274}" presName="node" presStyleLbl="node1" presStyleIdx="2" presStyleCnt="10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588A6A-A261-4C72-B07B-0ED3E45D8BFD}" type="pres">
      <dgm:prSet presAssocID="{1441B378-3317-4F71-B1CA-D501AF490274}" presName="spNode" presStyleCnt="0"/>
      <dgm:spPr/>
    </dgm:pt>
    <dgm:pt modelId="{90FAC3B5-7BDB-43F6-ADDD-53DD058308E7}" type="pres">
      <dgm:prSet presAssocID="{D956565C-A2CB-48C0-A305-C462FC729D86}" presName="sibTrans" presStyleLbl="sibTrans1D1" presStyleIdx="2" presStyleCnt="10"/>
      <dgm:spPr/>
      <dgm:t>
        <a:bodyPr/>
        <a:lstStyle/>
        <a:p>
          <a:endParaRPr lang="en-US"/>
        </a:p>
      </dgm:t>
    </dgm:pt>
    <dgm:pt modelId="{4AD47F7C-2BC8-4E13-BBE3-F71F439BB1D6}" type="pres">
      <dgm:prSet presAssocID="{EA7BE412-3DC0-4CF7-92DA-50DFE42CC407}" presName="node" presStyleLbl="node1" presStyleIdx="3" presStyleCnt="10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1E7661-91BC-4148-8352-645BA054177F}" type="pres">
      <dgm:prSet presAssocID="{EA7BE412-3DC0-4CF7-92DA-50DFE42CC407}" presName="spNode" presStyleCnt="0"/>
      <dgm:spPr/>
    </dgm:pt>
    <dgm:pt modelId="{AA7F425C-349F-4F44-A554-952AE3A6922F}" type="pres">
      <dgm:prSet presAssocID="{580BD66B-1062-4DDC-8DF6-5B7A7DD747EF}" presName="sibTrans" presStyleLbl="sibTrans1D1" presStyleIdx="3" presStyleCnt="10"/>
      <dgm:spPr/>
      <dgm:t>
        <a:bodyPr/>
        <a:lstStyle/>
        <a:p>
          <a:endParaRPr lang="en-US"/>
        </a:p>
      </dgm:t>
    </dgm:pt>
    <dgm:pt modelId="{35670665-CF3B-44EC-B2FE-7C9473E4275F}" type="pres">
      <dgm:prSet presAssocID="{B36F3A52-BC5B-4F10-B755-36BBA363A22B}" presName="node" presStyleLbl="node1" presStyleIdx="4" presStyleCnt="10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BB06B5-B223-4187-9C89-59F1230F652D}" type="pres">
      <dgm:prSet presAssocID="{B36F3A52-BC5B-4F10-B755-36BBA363A22B}" presName="spNode" presStyleCnt="0"/>
      <dgm:spPr/>
    </dgm:pt>
    <dgm:pt modelId="{03AA25B6-52C1-4596-95F6-7A0216BC2FB6}" type="pres">
      <dgm:prSet presAssocID="{1ADA34F1-7DD7-4182-9283-BBDF34623988}" presName="sibTrans" presStyleLbl="sibTrans1D1" presStyleIdx="4" presStyleCnt="10"/>
      <dgm:spPr/>
      <dgm:t>
        <a:bodyPr/>
        <a:lstStyle/>
        <a:p>
          <a:endParaRPr lang="en-US"/>
        </a:p>
      </dgm:t>
    </dgm:pt>
    <dgm:pt modelId="{DD79A205-9224-4C38-9AD4-F7430DD40164}" type="pres">
      <dgm:prSet presAssocID="{107B9F9B-1C48-4239-B6AA-3508E02AE04F}" presName="node" presStyleLbl="node1" presStyleIdx="5" presStyleCnt="10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ABB451-3409-4327-9692-9FB208B6BBBA}" type="pres">
      <dgm:prSet presAssocID="{107B9F9B-1C48-4239-B6AA-3508E02AE04F}" presName="spNode" presStyleCnt="0"/>
      <dgm:spPr/>
    </dgm:pt>
    <dgm:pt modelId="{0940F382-1EF6-4925-938C-C8B880405502}" type="pres">
      <dgm:prSet presAssocID="{8A6FE7A2-BD31-4E3B-B1F3-EA086E7CAFEF}" presName="sibTrans" presStyleLbl="sibTrans1D1" presStyleIdx="5" presStyleCnt="10"/>
      <dgm:spPr/>
      <dgm:t>
        <a:bodyPr/>
        <a:lstStyle/>
        <a:p>
          <a:endParaRPr lang="en-US"/>
        </a:p>
      </dgm:t>
    </dgm:pt>
    <dgm:pt modelId="{47330CEA-EF07-4380-84EC-16F5AD222B6B}" type="pres">
      <dgm:prSet presAssocID="{E5F1D8BE-F92F-408A-B5C5-0287057A955C}" presName="node" presStyleLbl="node1" presStyleIdx="6" presStyleCnt="10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604910-1A37-4BA3-9899-C57569C9A5B0}" type="pres">
      <dgm:prSet presAssocID="{E5F1D8BE-F92F-408A-B5C5-0287057A955C}" presName="spNode" presStyleCnt="0"/>
      <dgm:spPr/>
    </dgm:pt>
    <dgm:pt modelId="{FEDCDD1F-0141-4138-B58C-892527195E8F}" type="pres">
      <dgm:prSet presAssocID="{9470BD86-9A73-4C93-AC45-A94E4923BE35}" presName="sibTrans" presStyleLbl="sibTrans1D1" presStyleIdx="6" presStyleCnt="10"/>
      <dgm:spPr/>
      <dgm:t>
        <a:bodyPr/>
        <a:lstStyle/>
        <a:p>
          <a:endParaRPr lang="en-US"/>
        </a:p>
      </dgm:t>
    </dgm:pt>
    <dgm:pt modelId="{043E7F76-DB61-4A3F-BA84-8B7B1BBBC25B}" type="pres">
      <dgm:prSet presAssocID="{B914CB30-3601-492C-B929-9ED006C403C2}" presName="node" presStyleLbl="node1" presStyleIdx="7" presStyleCnt="10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A81A6A-C0FB-4199-846E-0ED1F0C43095}" type="pres">
      <dgm:prSet presAssocID="{B914CB30-3601-492C-B929-9ED006C403C2}" presName="spNode" presStyleCnt="0"/>
      <dgm:spPr/>
    </dgm:pt>
    <dgm:pt modelId="{A0639689-7446-461F-91BC-81B32BC07D48}" type="pres">
      <dgm:prSet presAssocID="{4C2A28D1-71AE-42A9-BBCA-DFED2329A34B}" presName="sibTrans" presStyleLbl="sibTrans1D1" presStyleIdx="7" presStyleCnt="10"/>
      <dgm:spPr/>
      <dgm:t>
        <a:bodyPr/>
        <a:lstStyle/>
        <a:p>
          <a:endParaRPr lang="en-US"/>
        </a:p>
      </dgm:t>
    </dgm:pt>
    <dgm:pt modelId="{E29D1CB1-C342-4B51-92B1-D6F16ED998D0}" type="pres">
      <dgm:prSet presAssocID="{496D20C4-EA5C-48CD-A3DF-9D4FD13F2F84}" presName="node" presStyleLbl="node1" presStyleIdx="8" presStyleCnt="10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46DE9A-059B-44FA-ABB5-2A73A9EDFEEA}" type="pres">
      <dgm:prSet presAssocID="{496D20C4-EA5C-48CD-A3DF-9D4FD13F2F84}" presName="spNode" presStyleCnt="0"/>
      <dgm:spPr/>
    </dgm:pt>
    <dgm:pt modelId="{B6FC61DE-1E08-4592-ACF4-83FC69C6E79A}" type="pres">
      <dgm:prSet presAssocID="{D1776B84-16C9-412A-9E50-C9CBFD0F90BF}" presName="sibTrans" presStyleLbl="sibTrans1D1" presStyleIdx="8" presStyleCnt="10"/>
      <dgm:spPr/>
      <dgm:t>
        <a:bodyPr/>
        <a:lstStyle/>
        <a:p>
          <a:endParaRPr lang="en-US"/>
        </a:p>
      </dgm:t>
    </dgm:pt>
    <dgm:pt modelId="{C8D49553-7075-48C2-B3AC-5E4799DFD591}" type="pres">
      <dgm:prSet presAssocID="{9F685D96-A143-4874-9AF9-978BE6CF45BC}" presName="node" presStyleLbl="node1" presStyleIdx="9" presStyleCnt="10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DB6637-FF64-4917-A7F2-29084D3D77C9}" type="pres">
      <dgm:prSet presAssocID="{9F685D96-A143-4874-9AF9-978BE6CF45BC}" presName="spNode" presStyleCnt="0"/>
      <dgm:spPr/>
    </dgm:pt>
    <dgm:pt modelId="{73F44470-210F-4EDB-AF41-C346493D3A61}" type="pres">
      <dgm:prSet presAssocID="{74B833B6-B68F-4579-976B-63EC02888208}" presName="sibTrans" presStyleLbl="sibTrans1D1" presStyleIdx="9" presStyleCnt="10"/>
      <dgm:spPr/>
      <dgm:t>
        <a:bodyPr/>
        <a:lstStyle/>
        <a:p>
          <a:endParaRPr lang="en-US"/>
        </a:p>
      </dgm:t>
    </dgm:pt>
  </dgm:ptLst>
  <dgm:cxnLst>
    <dgm:cxn modelId="{6BC7000D-96E6-463A-B2AE-59922521A472}" type="presOf" srcId="{4DC12CDD-2BD6-4EF1-8291-E4C246D283E6}" destId="{A178F1CB-D006-4326-9D06-AF5868B06234}" srcOrd="0" destOrd="0" presId="urn:microsoft.com/office/officeart/2005/8/layout/cycle6"/>
    <dgm:cxn modelId="{85F06979-C098-4448-8766-ECF7D3E5F8CE}" type="presOf" srcId="{D1776B84-16C9-412A-9E50-C9CBFD0F90BF}" destId="{B6FC61DE-1E08-4592-ACF4-83FC69C6E79A}" srcOrd="0" destOrd="0" presId="urn:microsoft.com/office/officeart/2005/8/layout/cycle6"/>
    <dgm:cxn modelId="{2E2021E3-2C30-4E16-A953-79DB61AD67D5}" type="presOf" srcId="{9470BD86-9A73-4C93-AC45-A94E4923BE35}" destId="{FEDCDD1F-0141-4138-B58C-892527195E8F}" srcOrd="0" destOrd="0" presId="urn:microsoft.com/office/officeart/2005/8/layout/cycle6"/>
    <dgm:cxn modelId="{75A42059-7C3B-4649-AB7B-49A9E5E1072C}" type="presOf" srcId="{107B9F9B-1C48-4239-B6AA-3508E02AE04F}" destId="{DD79A205-9224-4C38-9AD4-F7430DD40164}" srcOrd="0" destOrd="0" presId="urn:microsoft.com/office/officeart/2005/8/layout/cycle6"/>
    <dgm:cxn modelId="{B25791A0-4243-4F60-B824-864B8C49D7EC}" srcId="{4AD7D45B-9DBE-46E0-A2CA-F2272059942B}" destId="{1441B378-3317-4F71-B1CA-D501AF490274}" srcOrd="2" destOrd="0" parTransId="{E5FD64D0-DA82-4218-89F4-472299E4AFD9}" sibTransId="{D956565C-A2CB-48C0-A305-C462FC729D86}"/>
    <dgm:cxn modelId="{30DE4F35-21F5-4405-BDC5-443A3D556839}" type="presOf" srcId="{5F50F5A2-95F8-4D88-82F9-8A062F68534C}" destId="{8F72F5A4-D416-427F-A32D-9418FF446EF4}" srcOrd="0" destOrd="0" presId="urn:microsoft.com/office/officeart/2005/8/layout/cycle6"/>
    <dgm:cxn modelId="{533213C4-88FE-4287-BC7C-958CA17914E7}" type="presOf" srcId="{E5F1D8BE-F92F-408A-B5C5-0287057A955C}" destId="{47330CEA-EF07-4380-84EC-16F5AD222B6B}" srcOrd="0" destOrd="0" presId="urn:microsoft.com/office/officeart/2005/8/layout/cycle6"/>
    <dgm:cxn modelId="{9276AD0E-1F77-460F-A344-5908B3E5B801}" srcId="{4AD7D45B-9DBE-46E0-A2CA-F2272059942B}" destId="{E5F1D8BE-F92F-408A-B5C5-0287057A955C}" srcOrd="6" destOrd="0" parTransId="{708A0A1D-CD22-41B0-A14A-4E1E87F1CBA2}" sibTransId="{9470BD86-9A73-4C93-AC45-A94E4923BE35}"/>
    <dgm:cxn modelId="{BCA64D01-35FF-4DA2-B43F-4977903EE6FF}" type="presOf" srcId="{580BD66B-1062-4DDC-8DF6-5B7A7DD747EF}" destId="{AA7F425C-349F-4F44-A554-952AE3A6922F}" srcOrd="0" destOrd="0" presId="urn:microsoft.com/office/officeart/2005/8/layout/cycle6"/>
    <dgm:cxn modelId="{B026CB42-5CFC-4C56-AD28-3B0E4027CD78}" type="presOf" srcId="{1ADA34F1-7DD7-4182-9283-BBDF34623988}" destId="{03AA25B6-52C1-4596-95F6-7A0216BC2FB6}" srcOrd="0" destOrd="0" presId="urn:microsoft.com/office/officeart/2005/8/layout/cycle6"/>
    <dgm:cxn modelId="{E3CD09C4-C7B6-4F86-B33E-B1A7CF88A175}" type="presOf" srcId="{9F685D96-A143-4874-9AF9-978BE6CF45BC}" destId="{C8D49553-7075-48C2-B3AC-5E4799DFD591}" srcOrd="0" destOrd="0" presId="urn:microsoft.com/office/officeart/2005/8/layout/cycle6"/>
    <dgm:cxn modelId="{8966D3A4-65DA-46F0-8618-506685FC18D9}" srcId="{4AD7D45B-9DBE-46E0-A2CA-F2272059942B}" destId="{B36F3A52-BC5B-4F10-B755-36BBA363A22B}" srcOrd="4" destOrd="0" parTransId="{70DEB2EC-B602-41B7-99B4-AC1D5EA2E264}" sibTransId="{1ADA34F1-7DD7-4182-9283-BBDF34623988}"/>
    <dgm:cxn modelId="{3988A8A4-9121-4268-8BB6-0AFE139E9E83}" type="presOf" srcId="{EA7BE412-3DC0-4CF7-92DA-50DFE42CC407}" destId="{4AD47F7C-2BC8-4E13-BBE3-F71F439BB1D6}" srcOrd="0" destOrd="0" presId="urn:microsoft.com/office/officeart/2005/8/layout/cycle6"/>
    <dgm:cxn modelId="{A432CF42-3106-4A8F-9F25-9F2D8DEA3DA6}" type="presOf" srcId="{F5A65EC1-D6B3-4464-96C9-245B1F392282}" destId="{2671C484-802E-4487-B30E-0F3C030593E3}" srcOrd="0" destOrd="0" presId="urn:microsoft.com/office/officeart/2005/8/layout/cycle6"/>
    <dgm:cxn modelId="{F40F8732-FD10-4906-B3E3-EFFC4E9D5703}" srcId="{4AD7D45B-9DBE-46E0-A2CA-F2272059942B}" destId="{4DC12CDD-2BD6-4EF1-8291-E4C246D283E6}" srcOrd="0" destOrd="0" parTransId="{2AC03846-8119-4302-9ABE-E4A563C9F882}" sibTransId="{A0AC1002-B9A7-453D-8F67-6D3D7A2E8170}"/>
    <dgm:cxn modelId="{5CDC1869-2953-47C3-8CA3-C6BE4E4C1275}" srcId="{4AD7D45B-9DBE-46E0-A2CA-F2272059942B}" destId="{B914CB30-3601-492C-B929-9ED006C403C2}" srcOrd="7" destOrd="0" parTransId="{819F454B-67B4-461C-B8E3-EBE23F476CE9}" sibTransId="{4C2A28D1-71AE-42A9-BBCA-DFED2329A34B}"/>
    <dgm:cxn modelId="{314CAB78-6EE8-4F5E-A408-27C7CCAF9439}" srcId="{4AD7D45B-9DBE-46E0-A2CA-F2272059942B}" destId="{EA7BE412-3DC0-4CF7-92DA-50DFE42CC407}" srcOrd="3" destOrd="0" parTransId="{C87EBBAC-107B-4260-AFBA-8F0F0D20490D}" sibTransId="{580BD66B-1062-4DDC-8DF6-5B7A7DD747EF}"/>
    <dgm:cxn modelId="{E63C5FB8-D859-4879-82DA-379666EEFEFF}" type="presOf" srcId="{A0AC1002-B9A7-453D-8F67-6D3D7A2E8170}" destId="{C442877E-3FF3-4076-818B-95385086C792}" srcOrd="0" destOrd="0" presId="urn:microsoft.com/office/officeart/2005/8/layout/cycle6"/>
    <dgm:cxn modelId="{ED3AF1B7-228A-4C71-A6B2-A2EA38856E63}" srcId="{4AD7D45B-9DBE-46E0-A2CA-F2272059942B}" destId="{9F685D96-A143-4874-9AF9-978BE6CF45BC}" srcOrd="9" destOrd="0" parTransId="{A5B9359C-2C14-4FDD-95F8-A9C25485078E}" sibTransId="{74B833B6-B68F-4579-976B-63EC02888208}"/>
    <dgm:cxn modelId="{DE16966C-88AE-45BE-B419-FB77AC402C0F}" type="presOf" srcId="{74B833B6-B68F-4579-976B-63EC02888208}" destId="{73F44470-210F-4EDB-AF41-C346493D3A61}" srcOrd="0" destOrd="0" presId="urn:microsoft.com/office/officeart/2005/8/layout/cycle6"/>
    <dgm:cxn modelId="{23481441-6F01-480C-B069-0FF759E5510E}" type="presOf" srcId="{4C2A28D1-71AE-42A9-BBCA-DFED2329A34B}" destId="{A0639689-7446-461F-91BC-81B32BC07D48}" srcOrd="0" destOrd="0" presId="urn:microsoft.com/office/officeart/2005/8/layout/cycle6"/>
    <dgm:cxn modelId="{BE5252EE-A05D-4B0C-B799-4D907C076685}" srcId="{4AD7D45B-9DBE-46E0-A2CA-F2272059942B}" destId="{5F50F5A2-95F8-4D88-82F9-8A062F68534C}" srcOrd="1" destOrd="0" parTransId="{C48CBCFE-7F7A-473D-897C-83149930A7C3}" sibTransId="{F5A65EC1-D6B3-4464-96C9-245B1F392282}"/>
    <dgm:cxn modelId="{88240C3A-B4E2-4247-8D22-166C14F5F700}" type="presOf" srcId="{B36F3A52-BC5B-4F10-B755-36BBA363A22B}" destId="{35670665-CF3B-44EC-B2FE-7C9473E4275F}" srcOrd="0" destOrd="0" presId="urn:microsoft.com/office/officeart/2005/8/layout/cycle6"/>
    <dgm:cxn modelId="{2327B6EA-5183-410D-A2AB-4346955B65B6}" type="presOf" srcId="{1441B378-3317-4F71-B1CA-D501AF490274}" destId="{D2C2D776-5F07-4B58-BF24-25E6492F0B2C}" srcOrd="0" destOrd="0" presId="urn:microsoft.com/office/officeart/2005/8/layout/cycle6"/>
    <dgm:cxn modelId="{E974974C-F1D3-4088-BEDA-BD43A526083E}" type="presOf" srcId="{8A6FE7A2-BD31-4E3B-B1F3-EA086E7CAFEF}" destId="{0940F382-1EF6-4925-938C-C8B880405502}" srcOrd="0" destOrd="0" presId="urn:microsoft.com/office/officeart/2005/8/layout/cycle6"/>
    <dgm:cxn modelId="{0ABD2E7D-25A6-4AB6-81BD-B7C0E820636C}" type="presOf" srcId="{496D20C4-EA5C-48CD-A3DF-9D4FD13F2F84}" destId="{E29D1CB1-C342-4B51-92B1-D6F16ED998D0}" srcOrd="0" destOrd="0" presId="urn:microsoft.com/office/officeart/2005/8/layout/cycle6"/>
    <dgm:cxn modelId="{43D53619-FF89-4F9B-86B1-23BEC4444ED2}" type="presOf" srcId="{4AD7D45B-9DBE-46E0-A2CA-F2272059942B}" destId="{0A114D9E-5B09-4DF7-A0B8-668D32B7A9CA}" srcOrd="0" destOrd="0" presId="urn:microsoft.com/office/officeart/2005/8/layout/cycle6"/>
    <dgm:cxn modelId="{E76EAFB1-2A57-4C9D-AE7A-3A8A1EEF9645}" type="presOf" srcId="{B914CB30-3601-492C-B929-9ED006C403C2}" destId="{043E7F76-DB61-4A3F-BA84-8B7B1BBBC25B}" srcOrd="0" destOrd="0" presId="urn:microsoft.com/office/officeart/2005/8/layout/cycle6"/>
    <dgm:cxn modelId="{64C02EE4-5A43-4437-AE0C-A945B0281291}" type="presOf" srcId="{D956565C-A2CB-48C0-A305-C462FC729D86}" destId="{90FAC3B5-7BDB-43F6-ADDD-53DD058308E7}" srcOrd="0" destOrd="0" presId="urn:microsoft.com/office/officeart/2005/8/layout/cycle6"/>
    <dgm:cxn modelId="{5F98AA46-963D-4C23-AEAB-957478FD67E4}" srcId="{4AD7D45B-9DBE-46E0-A2CA-F2272059942B}" destId="{496D20C4-EA5C-48CD-A3DF-9D4FD13F2F84}" srcOrd="8" destOrd="0" parTransId="{2FB9DDBD-4349-4E71-B46C-32DB3255288A}" sibTransId="{D1776B84-16C9-412A-9E50-C9CBFD0F90BF}"/>
    <dgm:cxn modelId="{7F8BF4B7-5A28-41DF-BDF7-3FAA48E7984A}" srcId="{4AD7D45B-9DBE-46E0-A2CA-F2272059942B}" destId="{107B9F9B-1C48-4239-B6AA-3508E02AE04F}" srcOrd="5" destOrd="0" parTransId="{4C176845-0E12-4B14-B7C4-B097AB5B3322}" sibTransId="{8A6FE7A2-BD31-4E3B-B1F3-EA086E7CAFEF}"/>
    <dgm:cxn modelId="{F04312A3-041D-44D0-8068-3478CA0302C4}" type="presParOf" srcId="{0A114D9E-5B09-4DF7-A0B8-668D32B7A9CA}" destId="{A178F1CB-D006-4326-9D06-AF5868B06234}" srcOrd="0" destOrd="0" presId="urn:microsoft.com/office/officeart/2005/8/layout/cycle6"/>
    <dgm:cxn modelId="{22E6A141-D20B-4C29-8D9B-C584BA3B8CD2}" type="presParOf" srcId="{0A114D9E-5B09-4DF7-A0B8-668D32B7A9CA}" destId="{BEEC532C-5246-44B5-840B-9BE7EE026025}" srcOrd="1" destOrd="0" presId="urn:microsoft.com/office/officeart/2005/8/layout/cycle6"/>
    <dgm:cxn modelId="{C0BF3B9E-C10C-4271-8726-AADF48AC30C8}" type="presParOf" srcId="{0A114D9E-5B09-4DF7-A0B8-668D32B7A9CA}" destId="{C442877E-3FF3-4076-818B-95385086C792}" srcOrd="2" destOrd="0" presId="urn:microsoft.com/office/officeart/2005/8/layout/cycle6"/>
    <dgm:cxn modelId="{BA428667-0CCF-4EAD-9E7F-BA4DF65C3527}" type="presParOf" srcId="{0A114D9E-5B09-4DF7-A0B8-668D32B7A9CA}" destId="{8F72F5A4-D416-427F-A32D-9418FF446EF4}" srcOrd="3" destOrd="0" presId="urn:microsoft.com/office/officeart/2005/8/layout/cycle6"/>
    <dgm:cxn modelId="{9D8EB1AA-0AC5-469D-A246-DC0706F00323}" type="presParOf" srcId="{0A114D9E-5B09-4DF7-A0B8-668D32B7A9CA}" destId="{CE2D3F3C-FBF6-4004-9FB4-54E776228909}" srcOrd="4" destOrd="0" presId="urn:microsoft.com/office/officeart/2005/8/layout/cycle6"/>
    <dgm:cxn modelId="{F2CD3DBE-8E93-443F-84B9-1261C5DD6631}" type="presParOf" srcId="{0A114D9E-5B09-4DF7-A0B8-668D32B7A9CA}" destId="{2671C484-802E-4487-B30E-0F3C030593E3}" srcOrd="5" destOrd="0" presId="urn:microsoft.com/office/officeart/2005/8/layout/cycle6"/>
    <dgm:cxn modelId="{A646CAE5-948B-487D-8ED9-B71F901AAEFA}" type="presParOf" srcId="{0A114D9E-5B09-4DF7-A0B8-668D32B7A9CA}" destId="{D2C2D776-5F07-4B58-BF24-25E6492F0B2C}" srcOrd="6" destOrd="0" presId="urn:microsoft.com/office/officeart/2005/8/layout/cycle6"/>
    <dgm:cxn modelId="{2F2DCDC5-24C7-4672-9CCC-1EB00576FE2F}" type="presParOf" srcId="{0A114D9E-5B09-4DF7-A0B8-668D32B7A9CA}" destId="{4C588A6A-A261-4C72-B07B-0ED3E45D8BFD}" srcOrd="7" destOrd="0" presId="urn:microsoft.com/office/officeart/2005/8/layout/cycle6"/>
    <dgm:cxn modelId="{2BB5A433-415F-430B-A99B-49D7477DD6D5}" type="presParOf" srcId="{0A114D9E-5B09-4DF7-A0B8-668D32B7A9CA}" destId="{90FAC3B5-7BDB-43F6-ADDD-53DD058308E7}" srcOrd="8" destOrd="0" presId="urn:microsoft.com/office/officeart/2005/8/layout/cycle6"/>
    <dgm:cxn modelId="{A0CABA22-F0F1-4AF5-B0B2-BFBB5B2F4748}" type="presParOf" srcId="{0A114D9E-5B09-4DF7-A0B8-668D32B7A9CA}" destId="{4AD47F7C-2BC8-4E13-BBE3-F71F439BB1D6}" srcOrd="9" destOrd="0" presId="urn:microsoft.com/office/officeart/2005/8/layout/cycle6"/>
    <dgm:cxn modelId="{3A1B14F7-2728-4922-B315-8E5726D90CF9}" type="presParOf" srcId="{0A114D9E-5B09-4DF7-A0B8-668D32B7A9CA}" destId="{CC1E7661-91BC-4148-8352-645BA054177F}" srcOrd="10" destOrd="0" presId="urn:microsoft.com/office/officeart/2005/8/layout/cycle6"/>
    <dgm:cxn modelId="{8769CD39-7719-469E-BEB7-6888AB5505C1}" type="presParOf" srcId="{0A114D9E-5B09-4DF7-A0B8-668D32B7A9CA}" destId="{AA7F425C-349F-4F44-A554-952AE3A6922F}" srcOrd="11" destOrd="0" presId="urn:microsoft.com/office/officeart/2005/8/layout/cycle6"/>
    <dgm:cxn modelId="{7533DFC4-BB2B-4291-ACAA-0D3B4E39E08B}" type="presParOf" srcId="{0A114D9E-5B09-4DF7-A0B8-668D32B7A9CA}" destId="{35670665-CF3B-44EC-B2FE-7C9473E4275F}" srcOrd="12" destOrd="0" presId="urn:microsoft.com/office/officeart/2005/8/layout/cycle6"/>
    <dgm:cxn modelId="{F45C59B7-3C77-4647-A746-2923F6F1EC9D}" type="presParOf" srcId="{0A114D9E-5B09-4DF7-A0B8-668D32B7A9CA}" destId="{CBBB06B5-B223-4187-9C89-59F1230F652D}" srcOrd="13" destOrd="0" presId="urn:microsoft.com/office/officeart/2005/8/layout/cycle6"/>
    <dgm:cxn modelId="{669DF4DD-1FF3-415C-B066-74F25A6C465E}" type="presParOf" srcId="{0A114D9E-5B09-4DF7-A0B8-668D32B7A9CA}" destId="{03AA25B6-52C1-4596-95F6-7A0216BC2FB6}" srcOrd="14" destOrd="0" presId="urn:microsoft.com/office/officeart/2005/8/layout/cycle6"/>
    <dgm:cxn modelId="{578AC64F-A79A-4BDA-81A6-42591CDFB1A6}" type="presParOf" srcId="{0A114D9E-5B09-4DF7-A0B8-668D32B7A9CA}" destId="{DD79A205-9224-4C38-9AD4-F7430DD40164}" srcOrd="15" destOrd="0" presId="urn:microsoft.com/office/officeart/2005/8/layout/cycle6"/>
    <dgm:cxn modelId="{F7FC853B-2295-4A7C-8C0D-D4200898011D}" type="presParOf" srcId="{0A114D9E-5B09-4DF7-A0B8-668D32B7A9CA}" destId="{D0ABB451-3409-4327-9692-9FB208B6BBBA}" srcOrd="16" destOrd="0" presId="urn:microsoft.com/office/officeart/2005/8/layout/cycle6"/>
    <dgm:cxn modelId="{A82C5310-AA41-4B16-B17F-647B5D6AF609}" type="presParOf" srcId="{0A114D9E-5B09-4DF7-A0B8-668D32B7A9CA}" destId="{0940F382-1EF6-4925-938C-C8B880405502}" srcOrd="17" destOrd="0" presId="urn:microsoft.com/office/officeart/2005/8/layout/cycle6"/>
    <dgm:cxn modelId="{B71F6F08-9B4B-45A2-8B63-F1DBBB71CC60}" type="presParOf" srcId="{0A114D9E-5B09-4DF7-A0B8-668D32B7A9CA}" destId="{47330CEA-EF07-4380-84EC-16F5AD222B6B}" srcOrd="18" destOrd="0" presId="urn:microsoft.com/office/officeart/2005/8/layout/cycle6"/>
    <dgm:cxn modelId="{4FCEF74E-95DD-4731-97C5-D443B110992F}" type="presParOf" srcId="{0A114D9E-5B09-4DF7-A0B8-668D32B7A9CA}" destId="{AA604910-1A37-4BA3-9899-C57569C9A5B0}" srcOrd="19" destOrd="0" presId="urn:microsoft.com/office/officeart/2005/8/layout/cycle6"/>
    <dgm:cxn modelId="{AE45061F-B316-4ADC-A276-247D4BA8BB4F}" type="presParOf" srcId="{0A114D9E-5B09-4DF7-A0B8-668D32B7A9CA}" destId="{FEDCDD1F-0141-4138-B58C-892527195E8F}" srcOrd="20" destOrd="0" presId="urn:microsoft.com/office/officeart/2005/8/layout/cycle6"/>
    <dgm:cxn modelId="{8AE7C991-A528-4A3B-BEC2-10FEA812073B}" type="presParOf" srcId="{0A114D9E-5B09-4DF7-A0B8-668D32B7A9CA}" destId="{043E7F76-DB61-4A3F-BA84-8B7B1BBBC25B}" srcOrd="21" destOrd="0" presId="urn:microsoft.com/office/officeart/2005/8/layout/cycle6"/>
    <dgm:cxn modelId="{F3FEEA9E-3A3E-4208-9310-7BB7F1ADAB18}" type="presParOf" srcId="{0A114D9E-5B09-4DF7-A0B8-668D32B7A9CA}" destId="{D2A81A6A-C0FB-4199-846E-0ED1F0C43095}" srcOrd="22" destOrd="0" presId="urn:microsoft.com/office/officeart/2005/8/layout/cycle6"/>
    <dgm:cxn modelId="{A43B9363-0098-486F-AE7D-BD6ED0861CEC}" type="presParOf" srcId="{0A114D9E-5B09-4DF7-A0B8-668D32B7A9CA}" destId="{A0639689-7446-461F-91BC-81B32BC07D48}" srcOrd="23" destOrd="0" presId="urn:microsoft.com/office/officeart/2005/8/layout/cycle6"/>
    <dgm:cxn modelId="{AEF569ED-995F-4E56-954F-4624064AA84B}" type="presParOf" srcId="{0A114D9E-5B09-4DF7-A0B8-668D32B7A9CA}" destId="{E29D1CB1-C342-4B51-92B1-D6F16ED998D0}" srcOrd="24" destOrd="0" presId="urn:microsoft.com/office/officeart/2005/8/layout/cycle6"/>
    <dgm:cxn modelId="{486C9290-5F26-4138-B684-BFE224FCF4B9}" type="presParOf" srcId="{0A114D9E-5B09-4DF7-A0B8-668D32B7A9CA}" destId="{1846DE9A-059B-44FA-ABB5-2A73A9EDFEEA}" srcOrd="25" destOrd="0" presId="urn:microsoft.com/office/officeart/2005/8/layout/cycle6"/>
    <dgm:cxn modelId="{22C7F59E-7833-4BF1-B9D6-B18D33C7FB9A}" type="presParOf" srcId="{0A114D9E-5B09-4DF7-A0B8-668D32B7A9CA}" destId="{B6FC61DE-1E08-4592-ACF4-83FC69C6E79A}" srcOrd="26" destOrd="0" presId="urn:microsoft.com/office/officeart/2005/8/layout/cycle6"/>
    <dgm:cxn modelId="{E5336F15-F1B6-4CD0-92B3-7849D9E99604}" type="presParOf" srcId="{0A114D9E-5B09-4DF7-A0B8-668D32B7A9CA}" destId="{C8D49553-7075-48C2-B3AC-5E4799DFD591}" srcOrd="27" destOrd="0" presId="urn:microsoft.com/office/officeart/2005/8/layout/cycle6"/>
    <dgm:cxn modelId="{0613F06B-2C02-48EC-9AC2-FA1260CA9481}" type="presParOf" srcId="{0A114D9E-5B09-4DF7-A0B8-668D32B7A9CA}" destId="{FCDB6637-FF64-4917-A7F2-29084D3D77C9}" srcOrd="28" destOrd="0" presId="urn:microsoft.com/office/officeart/2005/8/layout/cycle6"/>
    <dgm:cxn modelId="{711EF741-AE67-4CF2-88D5-FF1DDAA96304}" type="presParOf" srcId="{0A114D9E-5B09-4DF7-A0B8-668D32B7A9CA}" destId="{73F44470-210F-4EDB-AF41-C346493D3A61}" srcOrd="29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AB8218-A598-4760-B2B5-FE78327B7195}" type="doc">
      <dgm:prSet loTypeId="urn:microsoft.com/office/officeart/2005/8/layout/vList2" loCatId="list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F8D3E7A2-D671-484F-BB60-83D046E553CD}">
      <dgm:prSet custT="1"/>
      <dgm:spPr/>
      <dgm:t>
        <a:bodyPr/>
        <a:lstStyle/>
        <a:p>
          <a:pPr algn="ctr" rtl="1"/>
          <a:r>
            <a:rPr lang="fa-IR" sz="4000" b="1" dirty="0" smtClean="0"/>
            <a:t>مفهوم شناسی و تعریف صدق</a:t>
          </a:r>
          <a:endParaRPr lang="en-US" sz="4000" dirty="0"/>
        </a:p>
      </dgm:t>
    </dgm:pt>
    <dgm:pt modelId="{A0B00AB9-151B-4DE1-A33E-1092D4ED4F2A}" type="parTrans" cxnId="{7F751C01-2AA9-4542-A703-D46BFDDE2F04}">
      <dgm:prSet/>
      <dgm:spPr/>
      <dgm:t>
        <a:bodyPr/>
        <a:lstStyle/>
        <a:p>
          <a:endParaRPr lang="en-US"/>
        </a:p>
      </dgm:t>
    </dgm:pt>
    <dgm:pt modelId="{D59AC863-3197-4848-A55D-FE93D41A286E}" type="sibTrans" cxnId="{7F751C01-2AA9-4542-A703-D46BFDDE2F04}">
      <dgm:prSet/>
      <dgm:spPr/>
      <dgm:t>
        <a:bodyPr/>
        <a:lstStyle/>
        <a:p>
          <a:endParaRPr lang="en-US"/>
        </a:p>
      </dgm:t>
    </dgm:pt>
    <dgm:pt modelId="{0E666A00-2C40-4FC3-9AF1-F743655EAFD3}" type="pres">
      <dgm:prSet presAssocID="{8DAB8218-A598-4760-B2B5-FE78327B71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0A2ADBE-0813-4D4E-B73B-8B56DB9373E7}" type="pres">
      <dgm:prSet presAssocID="{F8D3E7A2-D671-484F-BB60-83D046E553CD}" presName="parentText" presStyleLbl="node1" presStyleIdx="0" presStyleCnt="1" custScaleY="19415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0D0341F-1F50-497F-9D3D-DEB4ACC56AED}" type="presOf" srcId="{F8D3E7A2-D671-484F-BB60-83D046E553CD}" destId="{80A2ADBE-0813-4D4E-B73B-8B56DB9373E7}" srcOrd="0" destOrd="0" presId="urn:microsoft.com/office/officeart/2005/8/layout/vList2"/>
    <dgm:cxn modelId="{93910490-6C9F-483D-8939-6E8F31379951}" type="presOf" srcId="{8DAB8218-A598-4760-B2B5-FE78327B7195}" destId="{0E666A00-2C40-4FC3-9AF1-F743655EAFD3}" srcOrd="0" destOrd="0" presId="urn:microsoft.com/office/officeart/2005/8/layout/vList2"/>
    <dgm:cxn modelId="{7F751C01-2AA9-4542-A703-D46BFDDE2F04}" srcId="{8DAB8218-A598-4760-B2B5-FE78327B7195}" destId="{F8D3E7A2-D671-484F-BB60-83D046E553CD}" srcOrd="0" destOrd="0" parTransId="{A0B00AB9-151B-4DE1-A33E-1092D4ED4F2A}" sibTransId="{D59AC863-3197-4848-A55D-FE93D41A286E}"/>
    <dgm:cxn modelId="{9B62A310-F4C5-4A14-9428-E96A8D1CDEEF}" type="presParOf" srcId="{0E666A00-2C40-4FC3-9AF1-F743655EAFD3}" destId="{80A2ADBE-0813-4D4E-B73B-8B56DB9373E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35685D7-00F0-4ECC-8032-18EA621969D1}" type="doc">
      <dgm:prSet loTypeId="urn:microsoft.com/office/officeart/2005/8/layout/hierarchy4" loCatId="relationship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AE8C90A-88B6-4393-B94A-168BF14647A4}">
      <dgm:prSet custT="1"/>
      <dgm:spPr/>
      <dgm:t>
        <a:bodyPr/>
        <a:lstStyle/>
        <a:p>
          <a:pPr rtl="1">
            <a:lnSpc>
              <a:spcPct val="150000"/>
            </a:lnSpc>
          </a:pPr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 Titr"/>
            </a:rPr>
            <a:t>صدق در قرآن :</a:t>
          </a:r>
          <a:endParaRPr lang="en-US" sz="4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 Titr"/>
          </a:endParaRPr>
        </a:p>
      </dgm:t>
    </dgm:pt>
    <dgm:pt modelId="{B1C7D609-4CFE-442A-BF64-60C5C36214FB}" type="parTrans" cxnId="{BD876272-E189-4D32-8F00-2F22DF88ACD7}">
      <dgm:prSet/>
      <dgm:spPr/>
      <dgm:t>
        <a:bodyPr/>
        <a:lstStyle/>
        <a:p>
          <a:endParaRPr lang="en-US"/>
        </a:p>
      </dgm:t>
    </dgm:pt>
    <dgm:pt modelId="{0CADA9FB-0643-4F7A-BDAF-95A6A1132DF1}" type="sibTrans" cxnId="{BD876272-E189-4D32-8F00-2F22DF88ACD7}">
      <dgm:prSet/>
      <dgm:spPr/>
      <dgm:t>
        <a:bodyPr/>
        <a:lstStyle/>
        <a:p>
          <a:endParaRPr lang="en-US"/>
        </a:p>
      </dgm:t>
    </dgm:pt>
    <dgm:pt modelId="{DB65DC76-DABB-4DF4-8BE7-3D31CBE920C7}" type="pres">
      <dgm:prSet presAssocID="{435685D7-00F0-4ECC-8032-18EA621969D1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8BFBC6D4-D312-4A07-8F35-FCBD893C891A}" type="pres">
      <dgm:prSet presAssocID="{4AE8C90A-88B6-4393-B94A-168BF14647A4}" presName="vertOne" presStyleCnt="0"/>
      <dgm:spPr/>
      <dgm:t>
        <a:bodyPr/>
        <a:lstStyle/>
        <a:p>
          <a:endParaRPr lang="en-US"/>
        </a:p>
      </dgm:t>
    </dgm:pt>
    <dgm:pt modelId="{1A4337E2-3A64-4562-A130-488B5D7EE24D}" type="pres">
      <dgm:prSet presAssocID="{4AE8C90A-88B6-4393-B94A-168BF14647A4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1AC84CB-03BF-48C9-AD6A-D1B3D7945C2F}" type="pres">
      <dgm:prSet presAssocID="{4AE8C90A-88B6-4393-B94A-168BF14647A4}" presName="horzOne" presStyleCnt="0"/>
      <dgm:spPr/>
      <dgm:t>
        <a:bodyPr/>
        <a:lstStyle/>
        <a:p>
          <a:endParaRPr lang="en-US"/>
        </a:p>
      </dgm:t>
    </dgm:pt>
  </dgm:ptLst>
  <dgm:cxnLst>
    <dgm:cxn modelId="{F3C52742-0E2C-4C08-8668-F693DA76A2F0}" type="presOf" srcId="{435685D7-00F0-4ECC-8032-18EA621969D1}" destId="{DB65DC76-DABB-4DF4-8BE7-3D31CBE920C7}" srcOrd="0" destOrd="0" presId="urn:microsoft.com/office/officeart/2005/8/layout/hierarchy4"/>
    <dgm:cxn modelId="{E8A8CE99-D634-44AA-8400-48371CCA0F63}" type="presOf" srcId="{4AE8C90A-88B6-4393-B94A-168BF14647A4}" destId="{1A4337E2-3A64-4562-A130-488B5D7EE24D}" srcOrd="0" destOrd="0" presId="urn:microsoft.com/office/officeart/2005/8/layout/hierarchy4"/>
    <dgm:cxn modelId="{BD876272-E189-4D32-8F00-2F22DF88ACD7}" srcId="{435685D7-00F0-4ECC-8032-18EA621969D1}" destId="{4AE8C90A-88B6-4393-B94A-168BF14647A4}" srcOrd="0" destOrd="0" parTransId="{B1C7D609-4CFE-442A-BF64-60C5C36214FB}" sibTransId="{0CADA9FB-0643-4F7A-BDAF-95A6A1132DF1}"/>
    <dgm:cxn modelId="{054417DC-BDEC-4DC0-8BF0-5FB45511DAFA}" type="presParOf" srcId="{DB65DC76-DABB-4DF4-8BE7-3D31CBE920C7}" destId="{8BFBC6D4-D312-4A07-8F35-FCBD893C891A}" srcOrd="0" destOrd="0" presId="urn:microsoft.com/office/officeart/2005/8/layout/hierarchy4"/>
    <dgm:cxn modelId="{FA0C63C5-D67E-48A8-A9BE-E0DEAC05397F}" type="presParOf" srcId="{8BFBC6D4-D312-4A07-8F35-FCBD893C891A}" destId="{1A4337E2-3A64-4562-A130-488B5D7EE24D}" srcOrd="0" destOrd="0" presId="urn:microsoft.com/office/officeart/2005/8/layout/hierarchy4"/>
    <dgm:cxn modelId="{E670A564-65A6-4441-9A3A-6138BE38BE6B}" type="presParOf" srcId="{8BFBC6D4-D312-4A07-8F35-FCBD893C891A}" destId="{11AC84CB-03BF-48C9-AD6A-D1B3D7945C2F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F1FCCEB-21E2-49A3-ACB1-BCE0B873C33B}" type="doc">
      <dgm:prSet loTypeId="urn:microsoft.com/office/officeart/2005/8/layout/cycle2" loCatId="cycle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689D22D-4071-487C-AD4E-1097D0F98F03}">
      <dgm:prSet phldrT="[Text]"/>
      <dgm:spPr/>
      <dgm:t>
        <a:bodyPr/>
        <a:lstStyle/>
        <a:p>
          <a:r>
            <a:rPr lang="fa-IR" b="1" dirty="0" smtClean="0">
              <a:cs typeface="+mj-cs"/>
            </a:rPr>
            <a:t>تراز ايمان</a:t>
          </a:r>
          <a:endParaRPr lang="en-US" dirty="0"/>
        </a:p>
      </dgm:t>
    </dgm:pt>
    <dgm:pt modelId="{6C16E299-43F5-4AC0-B166-29349CF6088E}" type="parTrans" cxnId="{3BEFAF43-5FE6-4732-93BB-0A9D6A01916B}">
      <dgm:prSet/>
      <dgm:spPr/>
      <dgm:t>
        <a:bodyPr/>
        <a:lstStyle/>
        <a:p>
          <a:endParaRPr lang="en-US"/>
        </a:p>
      </dgm:t>
    </dgm:pt>
    <dgm:pt modelId="{8D66B64B-1B7E-4B7F-8B39-D55F1847075F}" type="sibTrans" cxnId="{3BEFAF43-5FE6-4732-93BB-0A9D6A01916B}">
      <dgm:prSet/>
      <dgm:spPr/>
      <dgm:t>
        <a:bodyPr/>
        <a:lstStyle/>
        <a:p>
          <a:endParaRPr lang="en-US"/>
        </a:p>
      </dgm:t>
    </dgm:pt>
    <dgm:pt modelId="{993EE03C-8480-46D4-ABBE-1B0803F57873}">
      <dgm:prSet phldrT="[Text]"/>
      <dgm:spPr/>
      <dgm:t>
        <a:bodyPr/>
        <a:lstStyle/>
        <a:p>
          <a:r>
            <a:rPr lang="fa-IR" b="1" dirty="0" smtClean="0">
              <a:cs typeface="+mj-cs"/>
            </a:rPr>
            <a:t>منبع  بركات</a:t>
          </a:r>
          <a:endParaRPr lang="en-US" dirty="0"/>
        </a:p>
      </dgm:t>
    </dgm:pt>
    <dgm:pt modelId="{5CE50B4B-2610-4CB5-9753-915A431E02B2}" type="parTrans" cxnId="{47B91BE8-22F0-4361-B224-12402E37B088}">
      <dgm:prSet/>
      <dgm:spPr/>
      <dgm:t>
        <a:bodyPr/>
        <a:lstStyle/>
        <a:p>
          <a:endParaRPr lang="en-US"/>
        </a:p>
      </dgm:t>
    </dgm:pt>
    <dgm:pt modelId="{4725037E-CB49-4CDD-AAC1-59AE7645002D}" type="sibTrans" cxnId="{47B91BE8-22F0-4361-B224-12402E37B088}">
      <dgm:prSet/>
      <dgm:spPr/>
      <dgm:t>
        <a:bodyPr/>
        <a:lstStyle/>
        <a:p>
          <a:endParaRPr lang="en-US"/>
        </a:p>
      </dgm:t>
    </dgm:pt>
    <dgm:pt modelId="{5773E394-95D3-4015-9FD3-62046E362595}">
      <dgm:prSet phldrT="[Text]"/>
      <dgm:spPr/>
      <dgm:t>
        <a:bodyPr/>
        <a:lstStyle/>
        <a:p>
          <a:r>
            <a:rPr lang="fa-IR" b="1" dirty="0" smtClean="0">
              <a:cs typeface="+mj-cs"/>
            </a:rPr>
            <a:t>الهامات غيبي</a:t>
          </a:r>
          <a:endParaRPr lang="en-US" dirty="0"/>
        </a:p>
      </dgm:t>
    </dgm:pt>
    <dgm:pt modelId="{C6849376-F9F6-445C-A6A3-9C2826886846}" type="parTrans" cxnId="{61B76E6C-A494-4E83-9537-9BE29A434691}">
      <dgm:prSet/>
      <dgm:spPr/>
      <dgm:t>
        <a:bodyPr/>
        <a:lstStyle/>
        <a:p>
          <a:endParaRPr lang="en-US"/>
        </a:p>
      </dgm:t>
    </dgm:pt>
    <dgm:pt modelId="{B9C66149-13B4-4C07-A6EC-60AE624A5AA6}" type="sibTrans" cxnId="{61B76E6C-A494-4E83-9537-9BE29A434691}">
      <dgm:prSet/>
      <dgm:spPr/>
      <dgm:t>
        <a:bodyPr/>
        <a:lstStyle/>
        <a:p>
          <a:endParaRPr lang="en-US"/>
        </a:p>
      </dgm:t>
    </dgm:pt>
    <dgm:pt modelId="{3CC18ADC-4E8C-45A2-A75C-AF9FF7E13736}">
      <dgm:prSet phldrT="[Text]"/>
      <dgm:spPr/>
      <dgm:t>
        <a:bodyPr/>
        <a:lstStyle/>
        <a:p>
          <a:r>
            <a:rPr lang="fa-IR" b="1" dirty="0" smtClean="0">
              <a:cs typeface="+mj-cs"/>
            </a:rPr>
            <a:t>جهاد درونی</a:t>
          </a:r>
          <a:endParaRPr lang="en-US" dirty="0"/>
        </a:p>
      </dgm:t>
    </dgm:pt>
    <dgm:pt modelId="{256A61A2-688C-49EC-8D11-92DA76910072}" type="parTrans" cxnId="{256E5911-BBD0-4BCD-B612-B6403C49A146}">
      <dgm:prSet/>
      <dgm:spPr/>
      <dgm:t>
        <a:bodyPr/>
        <a:lstStyle/>
        <a:p>
          <a:endParaRPr lang="en-US"/>
        </a:p>
      </dgm:t>
    </dgm:pt>
    <dgm:pt modelId="{C57B1991-3878-4D58-A563-8E7E95E24E1A}" type="sibTrans" cxnId="{256E5911-BBD0-4BCD-B612-B6403C49A146}">
      <dgm:prSet/>
      <dgm:spPr/>
      <dgm:t>
        <a:bodyPr/>
        <a:lstStyle/>
        <a:p>
          <a:endParaRPr lang="en-US"/>
        </a:p>
      </dgm:t>
    </dgm:pt>
    <dgm:pt modelId="{05AF998B-D13D-47F1-9360-F24326B5FE7C}" type="pres">
      <dgm:prSet presAssocID="{0F1FCCEB-21E2-49A3-ACB1-BCE0B873C33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247A3AC-2C59-41EA-95EF-744FE9B3584E}" type="pres">
      <dgm:prSet presAssocID="{3689D22D-4071-487C-AD4E-1097D0F98F03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FF714C-D252-482D-8972-F12AD7E24685}" type="pres">
      <dgm:prSet presAssocID="{8D66B64B-1B7E-4B7F-8B39-D55F1847075F}" presName="sibTrans" presStyleLbl="sibTrans2D1" presStyleIdx="0" presStyleCnt="4"/>
      <dgm:spPr/>
      <dgm:t>
        <a:bodyPr/>
        <a:lstStyle/>
        <a:p>
          <a:endParaRPr lang="en-US"/>
        </a:p>
      </dgm:t>
    </dgm:pt>
    <dgm:pt modelId="{A0353574-17E1-4372-AFE9-23D3778D884F}" type="pres">
      <dgm:prSet presAssocID="{8D66B64B-1B7E-4B7F-8B39-D55F1847075F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26A5CF60-EF0F-42BB-B7C8-286D3A938C34}" type="pres">
      <dgm:prSet presAssocID="{993EE03C-8480-46D4-ABBE-1B0803F5787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B9F005-5A97-4039-B00D-6ED68BCAA134}" type="pres">
      <dgm:prSet presAssocID="{4725037E-CB49-4CDD-AAC1-59AE7645002D}" presName="sibTrans" presStyleLbl="sibTrans2D1" presStyleIdx="1" presStyleCnt="4"/>
      <dgm:spPr/>
      <dgm:t>
        <a:bodyPr/>
        <a:lstStyle/>
        <a:p>
          <a:endParaRPr lang="en-US"/>
        </a:p>
      </dgm:t>
    </dgm:pt>
    <dgm:pt modelId="{F46BF7E7-A247-4E33-8C19-D51F369E4D4E}" type="pres">
      <dgm:prSet presAssocID="{4725037E-CB49-4CDD-AAC1-59AE7645002D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D3B4E25F-400F-4CD0-B00C-7C1B958A592D}" type="pres">
      <dgm:prSet presAssocID="{5773E394-95D3-4015-9FD3-62046E362595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D6619D-D69E-45B0-8277-26A0320124DC}" type="pres">
      <dgm:prSet presAssocID="{B9C66149-13B4-4C07-A6EC-60AE624A5AA6}" presName="sibTrans" presStyleLbl="sibTrans2D1" presStyleIdx="2" presStyleCnt="4"/>
      <dgm:spPr/>
      <dgm:t>
        <a:bodyPr/>
        <a:lstStyle/>
        <a:p>
          <a:endParaRPr lang="en-US"/>
        </a:p>
      </dgm:t>
    </dgm:pt>
    <dgm:pt modelId="{BC830B20-4A64-4D73-9FA4-069BCD18A637}" type="pres">
      <dgm:prSet presAssocID="{B9C66149-13B4-4C07-A6EC-60AE624A5AA6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4240C2AC-F2AF-4098-ABD8-DEC215D17DE8}" type="pres">
      <dgm:prSet presAssocID="{3CC18ADC-4E8C-45A2-A75C-AF9FF7E13736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98668B-9CF8-4CD7-8EFF-A5D3880309DE}" type="pres">
      <dgm:prSet presAssocID="{C57B1991-3878-4D58-A563-8E7E95E24E1A}" presName="sibTrans" presStyleLbl="sibTrans2D1" presStyleIdx="3" presStyleCnt="4"/>
      <dgm:spPr/>
      <dgm:t>
        <a:bodyPr/>
        <a:lstStyle/>
        <a:p>
          <a:endParaRPr lang="en-US"/>
        </a:p>
      </dgm:t>
    </dgm:pt>
    <dgm:pt modelId="{C981E000-F192-413D-BAE8-B61068EA69FC}" type="pres">
      <dgm:prSet presAssocID="{C57B1991-3878-4D58-A563-8E7E95E24E1A}" presName="connectorText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C8CAAF9F-9671-444A-943E-2BE1BAFA7577}" type="presOf" srcId="{B9C66149-13B4-4C07-A6EC-60AE624A5AA6}" destId="{FBD6619D-D69E-45B0-8277-26A0320124DC}" srcOrd="0" destOrd="0" presId="urn:microsoft.com/office/officeart/2005/8/layout/cycle2"/>
    <dgm:cxn modelId="{47B91BE8-22F0-4361-B224-12402E37B088}" srcId="{0F1FCCEB-21E2-49A3-ACB1-BCE0B873C33B}" destId="{993EE03C-8480-46D4-ABBE-1B0803F57873}" srcOrd="1" destOrd="0" parTransId="{5CE50B4B-2610-4CB5-9753-915A431E02B2}" sibTransId="{4725037E-CB49-4CDD-AAC1-59AE7645002D}"/>
    <dgm:cxn modelId="{F89F0171-DE37-4C7B-90AB-786ACE78C023}" type="presOf" srcId="{0F1FCCEB-21E2-49A3-ACB1-BCE0B873C33B}" destId="{05AF998B-D13D-47F1-9360-F24326B5FE7C}" srcOrd="0" destOrd="0" presId="urn:microsoft.com/office/officeart/2005/8/layout/cycle2"/>
    <dgm:cxn modelId="{AB4CD5D3-E39D-494A-AABF-04666E7CE9BC}" type="presOf" srcId="{B9C66149-13B4-4C07-A6EC-60AE624A5AA6}" destId="{BC830B20-4A64-4D73-9FA4-069BCD18A637}" srcOrd="1" destOrd="0" presId="urn:microsoft.com/office/officeart/2005/8/layout/cycle2"/>
    <dgm:cxn modelId="{89506B63-6FDD-4F54-852D-72612208F87D}" type="presOf" srcId="{993EE03C-8480-46D4-ABBE-1B0803F57873}" destId="{26A5CF60-EF0F-42BB-B7C8-286D3A938C34}" srcOrd="0" destOrd="0" presId="urn:microsoft.com/office/officeart/2005/8/layout/cycle2"/>
    <dgm:cxn modelId="{F465DD44-C3C6-4426-A98E-A34321825F03}" type="presOf" srcId="{4725037E-CB49-4CDD-AAC1-59AE7645002D}" destId="{F46BF7E7-A247-4E33-8C19-D51F369E4D4E}" srcOrd="1" destOrd="0" presId="urn:microsoft.com/office/officeart/2005/8/layout/cycle2"/>
    <dgm:cxn modelId="{61B76E6C-A494-4E83-9537-9BE29A434691}" srcId="{0F1FCCEB-21E2-49A3-ACB1-BCE0B873C33B}" destId="{5773E394-95D3-4015-9FD3-62046E362595}" srcOrd="2" destOrd="0" parTransId="{C6849376-F9F6-445C-A6A3-9C2826886846}" sibTransId="{B9C66149-13B4-4C07-A6EC-60AE624A5AA6}"/>
    <dgm:cxn modelId="{D8DD835C-F1E5-4CA9-B3F7-85A890DE378D}" type="presOf" srcId="{8D66B64B-1B7E-4B7F-8B39-D55F1847075F}" destId="{A0353574-17E1-4372-AFE9-23D3778D884F}" srcOrd="1" destOrd="0" presId="urn:microsoft.com/office/officeart/2005/8/layout/cycle2"/>
    <dgm:cxn modelId="{203A9AE2-AEA3-41EF-9290-80D17A3A5DD1}" type="presOf" srcId="{3689D22D-4071-487C-AD4E-1097D0F98F03}" destId="{F247A3AC-2C59-41EA-95EF-744FE9B3584E}" srcOrd="0" destOrd="0" presId="urn:microsoft.com/office/officeart/2005/8/layout/cycle2"/>
    <dgm:cxn modelId="{0D74FE00-4AEE-4A0E-B688-D33D8CA99ED2}" type="presOf" srcId="{4725037E-CB49-4CDD-AAC1-59AE7645002D}" destId="{97B9F005-5A97-4039-B00D-6ED68BCAA134}" srcOrd="0" destOrd="0" presId="urn:microsoft.com/office/officeart/2005/8/layout/cycle2"/>
    <dgm:cxn modelId="{11FC843D-3E02-442E-BB9C-446FB7D55DD9}" type="presOf" srcId="{5773E394-95D3-4015-9FD3-62046E362595}" destId="{D3B4E25F-400F-4CD0-B00C-7C1B958A592D}" srcOrd="0" destOrd="0" presId="urn:microsoft.com/office/officeart/2005/8/layout/cycle2"/>
    <dgm:cxn modelId="{256E5911-BBD0-4BCD-B612-B6403C49A146}" srcId="{0F1FCCEB-21E2-49A3-ACB1-BCE0B873C33B}" destId="{3CC18ADC-4E8C-45A2-A75C-AF9FF7E13736}" srcOrd="3" destOrd="0" parTransId="{256A61A2-688C-49EC-8D11-92DA76910072}" sibTransId="{C57B1991-3878-4D58-A563-8E7E95E24E1A}"/>
    <dgm:cxn modelId="{5C8F1033-E29C-42B4-B6E4-1BE591D3C6E8}" type="presOf" srcId="{3CC18ADC-4E8C-45A2-A75C-AF9FF7E13736}" destId="{4240C2AC-F2AF-4098-ABD8-DEC215D17DE8}" srcOrd="0" destOrd="0" presId="urn:microsoft.com/office/officeart/2005/8/layout/cycle2"/>
    <dgm:cxn modelId="{3BEFAF43-5FE6-4732-93BB-0A9D6A01916B}" srcId="{0F1FCCEB-21E2-49A3-ACB1-BCE0B873C33B}" destId="{3689D22D-4071-487C-AD4E-1097D0F98F03}" srcOrd="0" destOrd="0" parTransId="{6C16E299-43F5-4AC0-B166-29349CF6088E}" sibTransId="{8D66B64B-1B7E-4B7F-8B39-D55F1847075F}"/>
    <dgm:cxn modelId="{743B610D-658A-4FE5-81C8-B042CE193E63}" type="presOf" srcId="{8D66B64B-1B7E-4B7F-8B39-D55F1847075F}" destId="{E6FF714C-D252-482D-8972-F12AD7E24685}" srcOrd="0" destOrd="0" presId="urn:microsoft.com/office/officeart/2005/8/layout/cycle2"/>
    <dgm:cxn modelId="{32D834E9-E70A-4B76-8956-9EF3C603EB1D}" type="presOf" srcId="{C57B1991-3878-4D58-A563-8E7E95E24E1A}" destId="{C981E000-F192-413D-BAE8-B61068EA69FC}" srcOrd="1" destOrd="0" presId="urn:microsoft.com/office/officeart/2005/8/layout/cycle2"/>
    <dgm:cxn modelId="{ECEA9DE9-A785-4BBC-BC00-18A59B506016}" type="presOf" srcId="{C57B1991-3878-4D58-A563-8E7E95E24E1A}" destId="{4098668B-9CF8-4CD7-8EFF-A5D3880309DE}" srcOrd="0" destOrd="0" presId="urn:microsoft.com/office/officeart/2005/8/layout/cycle2"/>
    <dgm:cxn modelId="{7980B1B4-76C7-486C-9832-491686C94E3F}" type="presParOf" srcId="{05AF998B-D13D-47F1-9360-F24326B5FE7C}" destId="{F247A3AC-2C59-41EA-95EF-744FE9B3584E}" srcOrd="0" destOrd="0" presId="urn:microsoft.com/office/officeart/2005/8/layout/cycle2"/>
    <dgm:cxn modelId="{272B19AC-6202-41BA-8E13-756158295B45}" type="presParOf" srcId="{05AF998B-D13D-47F1-9360-F24326B5FE7C}" destId="{E6FF714C-D252-482D-8972-F12AD7E24685}" srcOrd="1" destOrd="0" presId="urn:microsoft.com/office/officeart/2005/8/layout/cycle2"/>
    <dgm:cxn modelId="{4F316C53-2957-499A-84B5-8F586A6980D0}" type="presParOf" srcId="{E6FF714C-D252-482D-8972-F12AD7E24685}" destId="{A0353574-17E1-4372-AFE9-23D3778D884F}" srcOrd="0" destOrd="0" presId="urn:microsoft.com/office/officeart/2005/8/layout/cycle2"/>
    <dgm:cxn modelId="{BAD514DE-F466-4A2E-844E-4BD28D753087}" type="presParOf" srcId="{05AF998B-D13D-47F1-9360-F24326B5FE7C}" destId="{26A5CF60-EF0F-42BB-B7C8-286D3A938C34}" srcOrd="2" destOrd="0" presId="urn:microsoft.com/office/officeart/2005/8/layout/cycle2"/>
    <dgm:cxn modelId="{4C981BA8-C88C-4DA4-A4DF-A15490BDB186}" type="presParOf" srcId="{05AF998B-D13D-47F1-9360-F24326B5FE7C}" destId="{97B9F005-5A97-4039-B00D-6ED68BCAA134}" srcOrd="3" destOrd="0" presId="urn:microsoft.com/office/officeart/2005/8/layout/cycle2"/>
    <dgm:cxn modelId="{E542786C-5594-4FC7-89D4-1FE2199C8270}" type="presParOf" srcId="{97B9F005-5A97-4039-B00D-6ED68BCAA134}" destId="{F46BF7E7-A247-4E33-8C19-D51F369E4D4E}" srcOrd="0" destOrd="0" presId="urn:microsoft.com/office/officeart/2005/8/layout/cycle2"/>
    <dgm:cxn modelId="{C2D62174-D856-4CF4-8DC6-AA67BE21000C}" type="presParOf" srcId="{05AF998B-D13D-47F1-9360-F24326B5FE7C}" destId="{D3B4E25F-400F-4CD0-B00C-7C1B958A592D}" srcOrd="4" destOrd="0" presId="urn:microsoft.com/office/officeart/2005/8/layout/cycle2"/>
    <dgm:cxn modelId="{D80C60DE-A65F-4486-AAC2-C4B6B5E7AC90}" type="presParOf" srcId="{05AF998B-D13D-47F1-9360-F24326B5FE7C}" destId="{FBD6619D-D69E-45B0-8277-26A0320124DC}" srcOrd="5" destOrd="0" presId="urn:microsoft.com/office/officeart/2005/8/layout/cycle2"/>
    <dgm:cxn modelId="{54E75AB6-25CB-4E63-AA6C-40D6B6257573}" type="presParOf" srcId="{FBD6619D-D69E-45B0-8277-26A0320124DC}" destId="{BC830B20-4A64-4D73-9FA4-069BCD18A637}" srcOrd="0" destOrd="0" presId="urn:microsoft.com/office/officeart/2005/8/layout/cycle2"/>
    <dgm:cxn modelId="{E97CBB44-842A-4A12-B9CD-126D016D729D}" type="presParOf" srcId="{05AF998B-D13D-47F1-9360-F24326B5FE7C}" destId="{4240C2AC-F2AF-4098-ABD8-DEC215D17DE8}" srcOrd="6" destOrd="0" presId="urn:microsoft.com/office/officeart/2005/8/layout/cycle2"/>
    <dgm:cxn modelId="{B17F333B-461D-44E0-9518-5D9AEAD8CB84}" type="presParOf" srcId="{05AF998B-D13D-47F1-9360-F24326B5FE7C}" destId="{4098668B-9CF8-4CD7-8EFF-A5D3880309DE}" srcOrd="7" destOrd="0" presId="urn:microsoft.com/office/officeart/2005/8/layout/cycle2"/>
    <dgm:cxn modelId="{4EE3081F-697D-494A-8B22-CBF17DE87BAC}" type="presParOf" srcId="{4098668B-9CF8-4CD7-8EFF-A5D3880309DE}" destId="{C981E000-F192-413D-BAE8-B61068EA69FC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3D7FA7A-E0C6-463C-90A9-E254C222253A}" type="doc">
      <dgm:prSet loTypeId="urn:microsoft.com/office/officeart/2005/8/layout/bList2" loCatId="list" qsTypeId="urn:microsoft.com/office/officeart/2005/8/quickstyle/simple1" qsCatId="simple" csTypeId="urn:microsoft.com/office/officeart/2005/8/colors/colorful3" csCatId="colorful" phldr="1"/>
      <dgm:spPr/>
    </dgm:pt>
    <dgm:pt modelId="{BDA4672D-DA8C-41A5-8B4F-67A90D0367CD}">
      <dgm:prSet phldrT="[Text]"/>
      <dgm:spPr/>
      <dgm:t>
        <a:bodyPr/>
        <a:lstStyle/>
        <a:p>
          <a:pPr algn="ctr"/>
          <a:endParaRPr lang="en-US" b="1" dirty="0"/>
        </a:p>
      </dgm:t>
    </dgm:pt>
    <dgm:pt modelId="{FC697473-8FAA-4076-B729-0FEADC0F8C07}" type="parTrans" cxnId="{CB9929D8-E736-4622-B8D5-F5C90EF595F8}">
      <dgm:prSet/>
      <dgm:spPr/>
      <dgm:t>
        <a:bodyPr/>
        <a:lstStyle/>
        <a:p>
          <a:endParaRPr lang="en-US"/>
        </a:p>
      </dgm:t>
    </dgm:pt>
    <dgm:pt modelId="{74896FBF-D15A-44D7-9660-80A7D0AEE545}" type="sibTrans" cxnId="{CB9929D8-E736-4622-B8D5-F5C90EF595F8}">
      <dgm:prSet/>
      <dgm:spPr/>
      <dgm:t>
        <a:bodyPr/>
        <a:lstStyle/>
        <a:p>
          <a:endParaRPr lang="en-US"/>
        </a:p>
      </dgm:t>
    </dgm:pt>
    <dgm:pt modelId="{66423488-41FC-4355-805D-C7DBDC1C31A9}">
      <dgm:prSet phldrT="[Text]"/>
      <dgm:spPr/>
      <dgm:t>
        <a:bodyPr/>
        <a:lstStyle/>
        <a:p>
          <a:pPr algn="ctr"/>
          <a:endParaRPr lang="en-US" b="1" dirty="0"/>
        </a:p>
      </dgm:t>
    </dgm:pt>
    <dgm:pt modelId="{948A7CF0-D2DC-4E71-96F9-67333ADF497C}" type="parTrans" cxnId="{128B548A-C9AF-4E4F-AD62-FFCC5D06F025}">
      <dgm:prSet/>
      <dgm:spPr/>
      <dgm:t>
        <a:bodyPr/>
        <a:lstStyle/>
        <a:p>
          <a:endParaRPr lang="en-US"/>
        </a:p>
      </dgm:t>
    </dgm:pt>
    <dgm:pt modelId="{757F7462-EB98-4FC6-AFA7-374506E68A40}" type="sibTrans" cxnId="{128B548A-C9AF-4E4F-AD62-FFCC5D06F025}">
      <dgm:prSet/>
      <dgm:spPr/>
      <dgm:t>
        <a:bodyPr/>
        <a:lstStyle/>
        <a:p>
          <a:endParaRPr lang="en-US"/>
        </a:p>
      </dgm:t>
    </dgm:pt>
    <dgm:pt modelId="{9EE0E5F1-C23D-4387-B0FF-277ABEB7115A}">
      <dgm:prSet phldrT="[Text]"/>
      <dgm:spPr/>
      <dgm:t>
        <a:bodyPr/>
        <a:lstStyle/>
        <a:p>
          <a:pPr algn="ctr"/>
          <a:endParaRPr lang="en-US" b="1" dirty="0"/>
        </a:p>
      </dgm:t>
    </dgm:pt>
    <dgm:pt modelId="{A8C48A2C-82DC-4F2D-A66D-71C942272F4B}" type="parTrans" cxnId="{C6321F80-1D97-41E4-ABA1-8388D01CA204}">
      <dgm:prSet/>
      <dgm:spPr/>
      <dgm:t>
        <a:bodyPr/>
        <a:lstStyle/>
        <a:p>
          <a:endParaRPr lang="en-US"/>
        </a:p>
      </dgm:t>
    </dgm:pt>
    <dgm:pt modelId="{9342E611-FD52-411F-8819-8EB23F0E6774}" type="sibTrans" cxnId="{C6321F80-1D97-41E4-ABA1-8388D01CA204}">
      <dgm:prSet/>
      <dgm:spPr/>
      <dgm:t>
        <a:bodyPr/>
        <a:lstStyle/>
        <a:p>
          <a:endParaRPr lang="en-US"/>
        </a:p>
      </dgm:t>
    </dgm:pt>
    <dgm:pt modelId="{19DF8BA0-F839-41DD-96E9-55A7F846C26B}">
      <dgm:prSet/>
      <dgm:spPr/>
      <dgm:t>
        <a:bodyPr/>
        <a:lstStyle/>
        <a:p>
          <a:pPr algn="ctr" rtl="1"/>
          <a:r>
            <a:rPr lang="fa-IR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rPr>
            <a:t>صدق خدا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j-cs"/>
          </a:endParaRPr>
        </a:p>
      </dgm:t>
    </dgm:pt>
    <dgm:pt modelId="{4CE847A5-A2EA-4EDD-8FFF-3C0464D177BD}" type="parTrans" cxnId="{2D4A2542-055C-4081-9013-354FB3829286}">
      <dgm:prSet/>
      <dgm:spPr/>
      <dgm:t>
        <a:bodyPr/>
        <a:lstStyle/>
        <a:p>
          <a:endParaRPr lang="en-US"/>
        </a:p>
      </dgm:t>
    </dgm:pt>
    <dgm:pt modelId="{117C8CE7-6E7F-49E4-A6A5-E97FB8F7CA99}" type="sibTrans" cxnId="{2D4A2542-055C-4081-9013-354FB3829286}">
      <dgm:prSet/>
      <dgm:spPr/>
      <dgm:t>
        <a:bodyPr/>
        <a:lstStyle/>
        <a:p>
          <a:endParaRPr lang="en-US"/>
        </a:p>
      </dgm:t>
    </dgm:pt>
    <dgm:pt modelId="{6CD4FEC0-EECC-43E8-8EDC-E1BC4B69AAA3}">
      <dgm:prSet/>
      <dgm:spPr/>
      <dgm:t>
        <a:bodyPr/>
        <a:lstStyle/>
        <a:p>
          <a:pPr algn="ctr" rtl="1"/>
          <a:r>
            <a:rPr lang="fa-IR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rPr>
            <a:t>هم ردیفی </a:t>
          </a:r>
          <a:r>
            <a:rPr lang="fa-IR" b="1" smtClean="0">
              <a:cs typeface="+mj-cs"/>
            </a:rPr>
            <a:t>با انبیا</a:t>
          </a:r>
          <a:endParaRPr lang="en-US" b="1" dirty="0">
            <a:cs typeface="+mj-cs"/>
          </a:endParaRPr>
        </a:p>
      </dgm:t>
    </dgm:pt>
    <dgm:pt modelId="{7A57178F-B314-47AB-ABDC-A9FF1D724B5F}" type="parTrans" cxnId="{8602DD82-A7B9-4945-AE99-6E09A245A137}">
      <dgm:prSet/>
      <dgm:spPr/>
      <dgm:t>
        <a:bodyPr/>
        <a:lstStyle/>
        <a:p>
          <a:endParaRPr lang="en-US"/>
        </a:p>
      </dgm:t>
    </dgm:pt>
    <dgm:pt modelId="{E6BB42AC-5532-4BE6-94EA-F0EAE9BC161B}" type="sibTrans" cxnId="{8602DD82-A7B9-4945-AE99-6E09A245A137}">
      <dgm:prSet/>
      <dgm:spPr/>
      <dgm:t>
        <a:bodyPr/>
        <a:lstStyle/>
        <a:p>
          <a:endParaRPr lang="en-US"/>
        </a:p>
      </dgm:t>
    </dgm:pt>
    <dgm:pt modelId="{F5D6633B-18AA-4DCD-AE90-958CB841366D}">
      <dgm:prSet/>
      <dgm:spPr/>
      <dgm:t>
        <a:bodyPr/>
        <a:lstStyle/>
        <a:p>
          <a:pPr rtl="1"/>
          <a:r>
            <a:rPr lang="fa-IR" b="1" smtClean="0">
              <a:cs typeface="+mj-cs"/>
            </a:rPr>
            <a:t>همراهي با راستگويان </a:t>
          </a:r>
          <a:endParaRPr lang="en-US" b="1" dirty="0">
            <a:cs typeface="+mj-cs"/>
          </a:endParaRPr>
        </a:p>
      </dgm:t>
    </dgm:pt>
    <dgm:pt modelId="{0DC0CFF1-0710-4AA9-9D57-642C2B619C64}" type="parTrans" cxnId="{CC881907-1BE2-40B0-B303-ED34292130E9}">
      <dgm:prSet/>
      <dgm:spPr/>
      <dgm:t>
        <a:bodyPr/>
        <a:lstStyle/>
        <a:p>
          <a:endParaRPr lang="en-US"/>
        </a:p>
      </dgm:t>
    </dgm:pt>
    <dgm:pt modelId="{16AFF109-6A7B-4272-B846-328F5D63F64C}" type="sibTrans" cxnId="{CC881907-1BE2-40B0-B303-ED34292130E9}">
      <dgm:prSet/>
      <dgm:spPr/>
      <dgm:t>
        <a:bodyPr/>
        <a:lstStyle/>
        <a:p>
          <a:endParaRPr lang="en-US"/>
        </a:p>
      </dgm:t>
    </dgm:pt>
    <dgm:pt modelId="{5905D2F6-69EE-4C3E-AC28-4172824C6EDA}" type="pres">
      <dgm:prSet presAssocID="{63D7FA7A-E0C6-463C-90A9-E254C222253A}" presName="diagram" presStyleCnt="0">
        <dgm:presLayoutVars>
          <dgm:dir/>
          <dgm:animLvl val="lvl"/>
          <dgm:resizeHandles val="exact"/>
        </dgm:presLayoutVars>
      </dgm:prSet>
      <dgm:spPr/>
    </dgm:pt>
    <dgm:pt modelId="{C787E75E-3EAE-47E0-82FD-8EC11DD49F36}" type="pres">
      <dgm:prSet presAssocID="{BDA4672D-DA8C-41A5-8B4F-67A90D0367CD}" presName="compNode" presStyleCnt="0"/>
      <dgm:spPr/>
    </dgm:pt>
    <dgm:pt modelId="{D981794E-9406-4CCE-8529-C2057BD9F478}" type="pres">
      <dgm:prSet presAssocID="{BDA4672D-DA8C-41A5-8B4F-67A90D0367CD}" presName="childRec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A750FB-ED5B-4790-B151-DDA6BC8D981D}" type="pres">
      <dgm:prSet presAssocID="{BDA4672D-DA8C-41A5-8B4F-67A90D0367CD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E78F5B-76D7-4DBC-9522-6BC3DE7764BA}" type="pres">
      <dgm:prSet presAssocID="{BDA4672D-DA8C-41A5-8B4F-67A90D0367CD}" presName="parentRect" presStyleLbl="alignNode1" presStyleIdx="0" presStyleCnt="3"/>
      <dgm:spPr/>
      <dgm:t>
        <a:bodyPr/>
        <a:lstStyle/>
        <a:p>
          <a:endParaRPr lang="en-US"/>
        </a:p>
      </dgm:t>
    </dgm:pt>
    <dgm:pt modelId="{B029F40B-9A25-4359-8B71-3657268F285F}" type="pres">
      <dgm:prSet presAssocID="{BDA4672D-DA8C-41A5-8B4F-67A90D0367CD}" presName="adorn" presStyleLbl="fgAccFollowNode1" presStyleIdx="0" presStyleCnt="3"/>
      <dgm:spPr/>
    </dgm:pt>
    <dgm:pt modelId="{1111B86F-3C7A-4237-99F3-0F5A9C0D2F4D}" type="pres">
      <dgm:prSet presAssocID="{74896FBF-D15A-44D7-9660-80A7D0AEE545}" presName="sibTrans" presStyleLbl="sibTrans2D1" presStyleIdx="0" presStyleCnt="0"/>
      <dgm:spPr/>
      <dgm:t>
        <a:bodyPr/>
        <a:lstStyle/>
        <a:p>
          <a:endParaRPr lang="en-US"/>
        </a:p>
      </dgm:t>
    </dgm:pt>
    <dgm:pt modelId="{432F4AC1-0F5A-4C7B-AC12-96AB6C52AD4C}" type="pres">
      <dgm:prSet presAssocID="{66423488-41FC-4355-805D-C7DBDC1C31A9}" presName="compNode" presStyleCnt="0"/>
      <dgm:spPr/>
    </dgm:pt>
    <dgm:pt modelId="{02B019A9-48C0-450D-B789-C5A6F7457B62}" type="pres">
      <dgm:prSet presAssocID="{66423488-41FC-4355-805D-C7DBDC1C31A9}" presName="childRec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26D8BB-2EEA-49EB-8BAB-3CD50011D19D}" type="pres">
      <dgm:prSet presAssocID="{66423488-41FC-4355-805D-C7DBDC1C31A9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C55829-EF0C-4951-B6F0-F8C6A3C98F2A}" type="pres">
      <dgm:prSet presAssocID="{66423488-41FC-4355-805D-C7DBDC1C31A9}" presName="parentRect" presStyleLbl="alignNode1" presStyleIdx="1" presStyleCnt="3"/>
      <dgm:spPr/>
      <dgm:t>
        <a:bodyPr/>
        <a:lstStyle/>
        <a:p>
          <a:endParaRPr lang="en-US"/>
        </a:p>
      </dgm:t>
    </dgm:pt>
    <dgm:pt modelId="{02515FA8-1FDF-48B9-892A-8DC2CA1C1EDD}" type="pres">
      <dgm:prSet presAssocID="{66423488-41FC-4355-805D-C7DBDC1C31A9}" presName="adorn" presStyleLbl="fgAccFollowNode1" presStyleIdx="1" presStyleCnt="3"/>
      <dgm:spPr/>
    </dgm:pt>
    <dgm:pt modelId="{5F8C2927-8444-4450-8093-D08382C4CAA8}" type="pres">
      <dgm:prSet presAssocID="{757F7462-EB98-4FC6-AFA7-374506E68A40}" presName="sibTrans" presStyleLbl="sibTrans2D1" presStyleIdx="0" presStyleCnt="0"/>
      <dgm:spPr/>
      <dgm:t>
        <a:bodyPr/>
        <a:lstStyle/>
        <a:p>
          <a:endParaRPr lang="en-US"/>
        </a:p>
      </dgm:t>
    </dgm:pt>
    <dgm:pt modelId="{80ABFEC4-70B9-47A0-84F0-2149BF5FD6E0}" type="pres">
      <dgm:prSet presAssocID="{9EE0E5F1-C23D-4387-B0FF-277ABEB7115A}" presName="compNode" presStyleCnt="0"/>
      <dgm:spPr/>
    </dgm:pt>
    <dgm:pt modelId="{229E2D9D-E29D-4818-BF72-2DE2FFE701CA}" type="pres">
      <dgm:prSet presAssocID="{9EE0E5F1-C23D-4387-B0FF-277ABEB7115A}" presName="childRect" presStyleLbl="bgAcc1" presStyleIdx="2" presStyleCnt="3" custLinFactNeighborX="616" custLinFactNeighborY="58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6DB62F-4A3E-4B69-AAFE-2510851D4954}" type="pres">
      <dgm:prSet presAssocID="{9EE0E5F1-C23D-4387-B0FF-277ABEB7115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52C277-02C9-4A2E-BADF-DEBF9FE27CEA}" type="pres">
      <dgm:prSet presAssocID="{9EE0E5F1-C23D-4387-B0FF-277ABEB7115A}" presName="parentRect" presStyleLbl="alignNode1" presStyleIdx="2" presStyleCnt="3"/>
      <dgm:spPr/>
      <dgm:t>
        <a:bodyPr/>
        <a:lstStyle/>
        <a:p>
          <a:endParaRPr lang="en-US"/>
        </a:p>
      </dgm:t>
    </dgm:pt>
    <dgm:pt modelId="{DC78D699-6E1A-4D76-B408-D080172992FE}" type="pres">
      <dgm:prSet presAssocID="{9EE0E5F1-C23D-4387-B0FF-277ABEB7115A}" presName="adorn" presStyleLbl="fgAccFollowNode1" presStyleIdx="2" presStyleCnt="3"/>
      <dgm:spPr/>
    </dgm:pt>
  </dgm:ptLst>
  <dgm:cxnLst>
    <dgm:cxn modelId="{2D4A2542-055C-4081-9013-354FB3829286}" srcId="{9EE0E5F1-C23D-4387-B0FF-277ABEB7115A}" destId="{19DF8BA0-F839-41DD-96E9-55A7F846C26B}" srcOrd="0" destOrd="0" parTransId="{4CE847A5-A2EA-4EDD-8FFF-3C0464D177BD}" sibTransId="{117C8CE7-6E7F-49E4-A6A5-E97FB8F7CA99}"/>
    <dgm:cxn modelId="{C6321F80-1D97-41E4-ABA1-8388D01CA204}" srcId="{63D7FA7A-E0C6-463C-90A9-E254C222253A}" destId="{9EE0E5F1-C23D-4387-B0FF-277ABEB7115A}" srcOrd="2" destOrd="0" parTransId="{A8C48A2C-82DC-4F2D-A66D-71C942272F4B}" sibTransId="{9342E611-FD52-411F-8819-8EB23F0E6774}"/>
    <dgm:cxn modelId="{621A2CCE-63AF-435E-9A88-605EA0493595}" type="presOf" srcId="{9EE0E5F1-C23D-4387-B0FF-277ABEB7115A}" destId="{496DB62F-4A3E-4B69-AAFE-2510851D4954}" srcOrd="0" destOrd="0" presId="urn:microsoft.com/office/officeart/2005/8/layout/bList2"/>
    <dgm:cxn modelId="{128B548A-C9AF-4E4F-AD62-FFCC5D06F025}" srcId="{63D7FA7A-E0C6-463C-90A9-E254C222253A}" destId="{66423488-41FC-4355-805D-C7DBDC1C31A9}" srcOrd="1" destOrd="0" parTransId="{948A7CF0-D2DC-4E71-96F9-67333ADF497C}" sibTransId="{757F7462-EB98-4FC6-AFA7-374506E68A40}"/>
    <dgm:cxn modelId="{D638685F-6E9E-406B-902F-8FC2C440C3AF}" type="presOf" srcId="{757F7462-EB98-4FC6-AFA7-374506E68A40}" destId="{5F8C2927-8444-4450-8093-D08382C4CAA8}" srcOrd="0" destOrd="0" presId="urn:microsoft.com/office/officeart/2005/8/layout/bList2"/>
    <dgm:cxn modelId="{0ADA3CD3-1916-4EB9-A9F2-89F834620EA8}" type="presOf" srcId="{19DF8BA0-F839-41DD-96E9-55A7F846C26B}" destId="{229E2D9D-E29D-4818-BF72-2DE2FFE701CA}" srcOrd="0" destOrd="0" presId="urn:microsoft.com/office/officeart/2005/8/layout/bList2"/>
    <dgm:cxn modelId="{5C31AB36-7055-421F-9077-69D5FA15CA4C}" type="presOf" srcId="{63D7FA7A-E0C6-463C-90A9-E254C222253A}" destId="{5905D2F6-69EE-4C3E-AC28-4172824C6EDA}" srcOrd="0" destOrd="0" presId="urn:microsoft.com/office/officeart/2005/8/layout/bList2"/>
    <dgm:cxn modelId="{62825150-CAE5-4381-87A0-EA70ACF7664A}" type="presOf" srcId="{74896FBF-D15A-44D7-9660-80A7D0AEE545}" destId="{1111B86F-3C7A-4237-99F3-0F5A9C0D2F4D}" srcOrd="0" destOrd="0" presId="urn:microsoft.com/office/officeart/2005/8/layout/bList2"/>
    <dgm:cxn modelId="{F51ABFE2-63BB-4091-A6C4-4B6FFD89DCD1}" type="presOf" srcId="{BDA4672D-DA8C-41A5-8B4F-67A90D0367CD}" destId="{12A750FB-ED5B-4790-B151-DDA6BC8D981D}" srcOrd="0" destOrd="0" presId="urn:microsoft.com/office/officeart/2005/8/layout/bList2"/>
    <dgm:cxn modelId="{2146D1A5-AB37-4148-97F4-3CD9D34B0C56}" type="presOf" srcId="{66423488-41FC-4355-805D-C7DBDC1C31A9}" destId="{2426D8BB-2EEA-49EB-8BAB-3CD50011D19D}" srcOrd="0" destOrd="0" presId="urn:microsoft.com/office/officeart/2005/8/layout/bList2"/>
    <dgm:cxn modelId="{BB81A2DE-7E03-4A7E-AD09-8C215FA2722F}" type="presOf" srcId="{66423488-41FC-4355-805D-C7DBDC1C31A9}" destId="{CAC55829-EF0C-4951-B6F0-F8C6A3C98F2A}" srcOrd="1" destOrd="0" presId="urn:microsoft.com/office/officeart/2005/8/layout/bList2"/>
    <dgm:cxn modelId="{CB9929D8-E736-4622-B8D5-F5C90EF595F8}" srcId="{63D7FA7A-E0C6-463C-90A9-E254C222253A}" destId="{BDA4672D-DA8C-41A5-8B4F-67A90D0367CD}" srcOrd="0" destOrd="0" parTransId="{FC697473-8FAA-4076-B729-0FEADC0F8C07}" sibTransId="{74896FBF-D15A-44D7-9660-80A7D0AEE545}"/>
    <dgm:cxn modelId="{CC881907-1BE2-40B0-B303-ED34292130E9}" srcId="{BDA4672D-DA8C-41A5-8B4F-67A90D0367CD}" destId="{F5D6633B-18AA-4DCD-AE90-958CB841366D}" srcOrd="0" destOrd="0" parTransId="{0DC0CFF1-0710-4AA9-9D57-642C2B619C64}" sibTransId="{16AFF109-6A7B-4272-B846-328F5D63F64C}"/>
    <dgm:cxn modelId="{289BAC7C-E584-467E-95E5-581B983526CA}" type="presOf" srcId="{6CD4FEC0-EECC-43E8-8EDC-E1BC4B69AAA3}" destId="{02B019A9-48C0-450D-B789-C5A6F7457B62}" srcOrd="0" destOrd="0" presId="urn:microsoft.com/office/officeart/2005/8/layout/bList2"/>
    <dgm:cxn modelId="{FBC24797-E636-4320-8E48-DBFC414FD22A}" type="presOf" srcId="{BDA4672D-DA8C-41A5-8B4F-67A90D0367CD}" destId="{87E78F5B-76D7-4DBC-9522-6BC3DE7764BA}" srcOrd="1" destOrd="0" presId="urn:microsoft.com/office/officeart/2005/8/layout/bList2"/>
    <dgm:cxn modelId="{8602DD82-A7B9-4945-AE99-6E09A245A137}" srcId="{66423488-41FC-4355-805D-C7DBDC1C31A9}" destId="{6CD4FEC0-EECC-43E8-8EDC-E1BC4B69AAA3}" srcOrd="0" destOrd="0" parTransId="{7A57178F-B314-47AB-ABDC-A9FF1D724B5F}" sibTransId="{E6BB42AC-5532-4BE6-94EA-F0EAE9BC161B}"/>
    <dgm:cxn modelId="{533717EA-D632-4146-877B-6D63C70EC9F3}" type="presOf" srcId="{9EE0E5F1-C23D-4387-B0FF-277ABEB7115A}" destId="{3552C277-02C9-4A2E-BADF-DEBF9FE27CEA}" srcOrd="1" destOrd="0" presId="urn:microsoft.com/office/officeart/2005/8/layout/bList2"/>
    <dgm:cxn modelId="{86BDF9B9-772E-473C-805F-EB16E1E3345A}" type="presOf" srcId="{F5D6633B-18AA-4DCD-AE90-958CB841366D}" destId="{D981794E-9406-4CCE-8529-C2057BD9F478}" srcOrd="0" destOrd="0" presId="urn:microsoft.com/office/officeart/2005/8/layout/bList2"/>
    <dgm:cxn modelId="{8D2E6214-AE5F-4D45-B444-3F7918BE64AD}" type="presParOf" srcId="{5905D2F6-69EE-4C3E-AC28-4172824C6EDA}" destId="{C787E75E-3EAE-47E0-82FD-8EC11DD49F36}" srcOrd="0" destOrd="0" presId="urn:microsoft.com/office/officeart/2005/8/layout/bList2"/>
    <dgm:cxn modelId="{A75578E4-B5F8-4BA3-B232-A0FA1550538B}" type="presParOf" srcId="{C787E75E-3EAE-47E0-82FD-8EC11DD49F36}" destId="{D981794E-9406-4CCE-8529-C2057BD9F478}" srcOrd="0" destOrd="0" presId="urn:microsoft.com/office/officeart/2005/8/layout/bList2"/>
    <dgm:cxn modelId="{C8FE9C07-03CE-4C57-9671-0255A29AC9B9}" type="presParOf" srcId="{C787E75E-3EAE-47E0-82FD-8EC11DD49F36}" destId="{12A750FB-ED5B-4790-B151-DDA6BC8D981D}" srcOrd="1" destOrd="0" presId="urn:microsoft.com/office/officeart/2005/8/layout/bList2"/>
    <dgm:cxn modelId="{DCB3D501-72F0-4D86-9A50-C3B589219EB9}" type="presParOf" srcId="{C787E75E-3EAE-47E0-82FD-8EC11DD49F36}" destId="{87E78F5B-76D7-4DBC-9522-6BC3DE7764BA}" srcOrd="2" destOrd="0" presId="urn:microsoft.com/office/officeart/2005/8/layout/bList2"/>
    <dgm:cxn modelId="{03DAD34A-4B95-4511-9C2A-D51736FBD920}" type="presParOf" srcId="{C787E75E-3EAE-47E0-82FD-8EC11DD49F36}" destId="{B029F40B-9A25-4359-8B71-3657268F285F}" srcOrd="3" destOrd="0" presId="urn:microsoft.com/office/officeart/2005/8/layout/bList2"/>
    <dgm:cxn modelId="{244466FE-BA00-43E5-897B-BE49CF6AC04B}" type="presParOf" srcId="{5905D2F6-69EE-4C3E-AC28-4172824C6EDA}" destId="{1111B86F-3C7A-4237-99F3-0F5A9C0D2F4D}" srcOrd="1" destOrd="0" presId="urn:microsoft.com/office/officeart/2005/8/layout/bList2"/>
    <dgm:cxn modelId="{171BCE46-9B20-410F-82DF-36450FC70196}" type="presParOf" srcId="{5905D2F6-69EE-4C3E-AC28-4172824C6EDA}" destId="{432F4AC1-0F5A-4C7B-AC12-96AB6C52AD4C}" srcOrd="2" destOrd="0" presId="urn:microsoft.com/office/officeart/2005/8/layout/bList2"/>
    <dgm:cxn modelId="{A6F0DB9F-768B-47C9-BAAA-59889D9C2DDD}" type="presParOf" srcId="{432F4AC1-0F5A-4C7B-AC12-96AB6C52AD4C}" destId="{02B019A9-48C0-450D-B789-C5A6F7457B62}" srcOrd="0" destOrd="0" presId="urn:microsoft.com/office/officeart/2005/8/layout/bList2"/>
    <dgm:cxn modelId="{3220BCFC-D037-473F-92F7-828920319504}" type="presParOf" srcId="{432F4AC1-0F5A-4C7B-AC12-96AB6C52AD4C}" destId="{2426D8BB-2EEA-49EB-8BAB-3CD50011D19D}" srcOrd="1" destOrd="0" presId="urn:microsoft.com/office/officeart/2005/8/layout/bList2"/>
    <dgm:cxn modelId="{D8A8CACF-788A-4E3A-AC7A-9AA46D367439}" type="presParOf" srcId="{432F4AC1-0F5A-4C7B-AC12-96AB6C52AD4C}" destId="{CAC55829-EF0C-4951-B6F0-F8C6A3C98F2A}" srcOrd="2" destOrd="0" presId="urn:microsoft.com/office/officeart/2005/8/layout/bList2"/>
    <dgm:cxn modelId="{C63E8294-6F69-4E9F-BA24-09AB80A5F7EF}" type="presParOf" srcId="{432F4AC1-0F5A-4C7B-AC12-96AB6C52AD4C}" destId="{02515FA8-1FDF-48B9-892A-8DC2CA1C1EDD}" srcOrd="3" destOrd="0" presId="urn:microsoft.com/office/officeart/2005/8/layout/bList2"/>
    <dgm:cxn modelId="{3FAFDE33-AA78-402E-9569-2852A9FC7296}" type="presParOf" srcId="{5905D2F6-69EE-4C3E-AC28-4172824C6EDA}" destId="{5F8C2927-8444-4450-8093-D08382C4CAA8}" srcOrd="3" destOrd="0" presId="urn:microsoft.com/office/officeart/2005/8/layout/bList2"/>
    <dgm:cxn modelId="{88C4594B-176D-4DA4-9771-1733C1696852}" type="presParOf" srcId="{5905D2F6-69EE-4C3E-AC28-4172824C6EDA}" destId="{80ABFEC4-70B9-47A0-84F0-2149BF5FD6E0}" srcOrd="4" destOrd="0" presId="urn:microsoft.com/office/officeart/2005/8/layout/bList2"/>
    <dgm:cxn modelId="{C2BFC8D6-61C7-43DD-87DB-354EDFD98B68}" type="presParOf" srcId="{80ABFEC4-70B9-47A0-84F0-2149BF5FD6E0}" destId="{229E2D9D-E29D-4818-BF72-2DE2FFE701CA}" srcOrd="0" destOrd="0" presId="urn:microsoft.com/office/officeart/2005/8/layout/bList2"/>
    <dgm:cxn modelId="{FCE2AE18-F24C-450E-BF0B-3E4492C4DB61}" type="presParOf" srcId="{80ABFEC4-70B9-47A0-84F0-2149BF5FD6E0}" destId="{496DB62F-4A3E-4B69-AAFE-2510851D4954}" srcOrd="1" destOrd="0" presId="urn:microsoft.com/office/officeart/2005/8/layout/bList2"/>
    <dgm:cxn modelId="{D389CF8D-6BDF-47B8-865F-0BD2A28D5717}" type="presParOf" srcId="{80ABFEC4-70B9-47A0-84F0-2149BF5FD6E0}" destId="{3552C277-02C9-4A2E-BADF-DEBF9FE27CEA}" srcOrd="2" destOrd="0" presId="urn:microsoft.com/office/officeart/2005/8/layout/bList2"/>
    <dgm:cxn modelId="{68394ACA-E31F-4DF8-B782-8A6E51818AB7}" type="presParOf" srcId="{80ABFEC4-70B9-47A0-84F0-2149BF5FD6E0}" destId="{DC78D699-6E1A-4D76-B408-D080172992FE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06C095B-941C-4D1A-95E7-B618BC485343}" type="doc">
      <dgm:prSet loTypeId="urn:microsoft.com/office/officeart/2005/8/layout/chart3" loCatId="cycle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CDF4A67D-9A16-4939-B604-F5EDA2F78541}">
      <dgm:prSet phldrT="[Text]" custT="1"/>
      <dgm:spPr/>
      <dgm:t>
        <a:bodyPr/>
        <a:lstStyle/>
        <a:p>
          <a:r>
            <a:rPr lang="fa-IR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ایمان</a:t>
          </a:r>
          <a:endParaRPr lang="en-US" sz="4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2DAF699-B5A6-4BB7-982E-658D85183665}" type="parTrans" cxnId="{70F4B612-C8CA-4CDE-8179-90B7D8DBDA50}">
      <dgm:prSet/>
      <dgm:spPr/>
      <dgm:t>
        <a:bodyPr/>
        <a:lstStyle/>
        <a:p>
          <a:endParaRPr lang="en-US"/>
        </a:p>
      </dgm:t>
    </dgm:pt>
    <dgm:pt modelId="{EC9DC6F5-8E9C-4F6C-A9BC-9F9301F6CA79}" type="sibTrans" cxnId="{70F4B612-C8CA-4CDE-8179-90B7D8DBDA50}">
      <dgm:prSet/>
      <dgm:spPr/>
      <dgm:t>
        <a:bodyPr/>
        <a:lstStyle/>
        <a:p>
          <a:endParaRPr lang="en-US"/>
        </a:p>
      </dgm:t>
    </dgm:pt>
    <dgm:pt modelId="{1414CD88-92AB-40D8-926F-EB16F8D99BC0}">
      <dgm:prSet phldrT="[Text]" custT="1"/>
      <dgm:spPr/>
      <dgm:t>
        <a:bodyPr/>
        <a:lstStyle/>
        <a:p>
          <a:r>
            <a:rPr lang="fa-IR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عدالت خواهی</a:t>
          </a:r>
          <a:endParaRPr lang="en-US" sz="4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7530813-01E5-49C0-B208-258B3922096B}" type="parTrans" cxnId="{5950AE1A-BB4A-45E4-9AC1-D0BA90905043}">
      <dgm:prSet/>
      <dgm:spPr/>
      <dgm:t>
        <a:bodyPr/>
        <a:lstStyle/>
        <a:p>
          <a:endParaRPr lang="en-US"/>
        </a:p>
      </dgm:t>
    </dgm:pt>
    <dgm:pt modelId="{6135B9AD-06BA-4FE0-83A0-CD04E1C57D6E}" type="sibTrans" cxnId="{5950AE1A-BB4A-45E4-9AC1-D0BA90905043}">
      <dgm:prSet/>
      <dgm:spPr/>
      <dgm:t>
        <a:bodyPr/>
        <a:lstStyle/>
        <a:p>
          <a:endParaRPr lang="en-US"/>
        </a:p>
      </dgm:t>
    </dgm:pt>
    <dgm:pt modelId="{DD68D4A0-D03B-412C-B52F-49EC6B368E4B}">
      <dgm:prSet phldrT="[Text]" custT="1"/>
      <dgm:spPr/>
      <dgm:t>
        <a:bodyPr/>
        <a:lstStyle/>
        <a:p>
          <a:r>
            <a:rPr lang="fa-IR" sz="37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جوانمردی</a:t>
          </a:r>
          <a:endParaRPr lang="en-US" sz="37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6B499E3-BA3B-436A-A875-1AF8AFFEDEF2}" type="parTrans" cxnId="{AB5EC602-4C93-4BBA-B427-2EDCE1144AAB}">
      <dgm:prSet/>
      <dgm:spPr/>
      <dgm:t>
        <a:bodyPr/>
        <a:lstStyle/>
        <a:p>
          <a:endParaRPr lang="en-US"/>
        </a:p>
      </dgm:t>
    </dgm:pt>
    <dgm:pt modelId="{A1A6C143-D5E2-4D98-9DBB-DCB3A523A4FD}" type="sibTrans" cxnId="{AB5EC602-4C93-4BBA-B427-2EDCE1144AAB}">
      <dgm:prSet/>
      <dgm:spPr/>
      <dgm:t>
        <a:bodyPr/>
        <a:lstStyle/>
        <a:p>
          <a:endParaRPr lang="en-US"/>
        </a:p>
      </dgm:t>
    </dgm:pt>
    <dgm:pt modelId="{57547906-CAC5-4D8B-A41F-CCA6AAAEC5A1}">
      <dgm:prSet phldrT="[Text]" custT="1"/>
      <dgm:spPr/>
      <dgm:t>
        <a:bodyPr/>
        <a:lstStyle/>
        <a:p>
          <a:r>
            <a:rPr lang="fa-IR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تقوا</a:t>
          </a:r>
          <a:endParaRPr lang="en-US" sz="4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E72912C-2CEB-47C3-B571-A7CDF5112323}" type="parTrans" cxnId="{798EE74A-61E6-412D-9673-AAD708BE465B}">
      <dgm:prSet/>
      <dgm:spPr/>
      <dgm:t>
        <a:bodyPr/>
        <a:lstStyle/>
        <a:p>
          <a:endParaRPr lang="en-US"/>
        </a:p>
      </dgm:t>
    </dgm:pt>
    <dgm:pt modelId="{C8CCC2A7-AC94-4E95-B659-6807CD7CFA4D}" type="sibTrans" cxnId="{798EE74A-61E6-412D-9673-AAD708BE465B}">
      <dgm:prSet/>
      <dgm:spPr/>
      <dgm:t>
        <a:bodyPr/>
        <a:lstStyle/>
        <a:p>
          <a:endParaRPr lang="en-US"/>
        </a:p>
      </dgm:t>
    </dgm:pt>
    <dgm:pt modelId="{448A7C8D-EEC3-4F13-A1B7-B61D4FDC22BA}" type="pres">
      <dgm:prSet presAssocID="{D06C095B-941C-4D1A-95E7-B618BC485343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64231CD-E188-445D-8B35-25CB3DD06CC3}" type="pres">
      <dgm:prSet presAssocID="{D06C095B-941C-4D1A-95E7-B618BC485343}" presName="wedge1" presStyleLbl="node1" presStyleIdx="0" presStyleCnt="4"/>
      <dgm:spPr/>
      <dgm:t>
        <a:bodyPr/>
        <a:lstStyle/>
        <a:p>
          <a:endParaRPr lang="en-US"/>
        </a:p>
      </dgm:t>
    </dgm:pt>
    <dgm:pt modelId="{5565B07C-8038-4490-A775-079CD3A9604F}" type="pres">
      <dgm:prSet presAssocID="{D06C095B-941C-4D1A-95E7-B618BC485343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B9C021-2B90-432E-B58C-986DDAEEA724}" type="pres">
      <dgm:prSet presAssocID="{D06C095B-941C-4D1A-95E7-B618BC485343}" presName="wedge2" presStyleLbl="node1" presStyleIdx="1" presStyleCnt="4"/>
      <dgm:spPr/>
      <dgm:t>
        <a:bodyPr/>
        <a:lstStyle/>
        <a:p>
          <a:endParaRPr lang="en-US"/>
        </a:p>
      </dgm:t>
    </dgm:pt>
    <dgm:pt modelId="{F3F49127-834D-465C-A05B-92638C5F0ABD}" type="pres">
      <dgm:prSet presAssocID="{D06C095B-941C-4D1A-95E7-B618BC485343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3D17A9-5DF8-4E40-97D2-3347B0D9E53A}" type="pres">
      <dgm:prSet presAssocID="{D06C095B-941C-4D1A-95E7-B618BC485343}" presName="wedge3" presStyleLbl="node1" presStyleIdx="2" presStyleCnt="4"/>
      <dgm:spPr/>
      <dgm:t>
        <a:bodyPr/>
        <a:lstStyle/>
        <a:p>
          <a:endParaRPr lang="en-US"/>
        </a:p>
      </dgm:t>
    </dgm:pt>
    <dgm:pt modelId="{06A55AAA-42FF-40AB-975D-4EA86A7DCEE3}" type="pres">
      <dgm:prSet presAssocID="{D06C095B-941C-4D1A-95E7-B618BC485343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5CFD8B-BDE3-4557-B550-1A5A0EEE7E05}" type="pres">
      <dgm:prSet presAssocID="{D06C095B-941C-4D1A-95E7-B618BC485343}" presName="wedge4" presStyleLbl="node1" presStyleIdx="3" presStyleCnt="4"/>
      <dgm:spPr/>
      <dgm:t>
        <a:bodyPr/>
        <a:lstStyle/>
        <a:p>
          <a:endParaRPr lang="en-US"/>
        </a:p>
      </dgm:t>
    </dgm:pt>
    <dgm:pt modelId="{9A65305F-5166-4C16-B369-D741FC61CEE6}" type="pres">
      <dgm:prSet presAssocID="{D06C095B-941C-4D1A-95E7-B618BC485343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89A9173-7681-4D45-A3C8-A77B3CA5B7FF}" type="presOf" srcId="{CDF4A67D-9A16-4939-B604-F5EDA2F78541}" destId="{5565B07C-8038-4490-A775-079CD3A9604F}" srcOrd="1" destOrd="0" presId="urn:microsoft.com/office/officeart/2005/8/layout/chart3"/>
    <dgm:cxn modelId="{AB18F4DB-7EA8-417B-AE39-50D07ACAF970}" type="presOf" srcId="{CDF4A67D-9A16-4939-B604-F5EDA2F78541}" destId="{764231CD-E188-445D-8B35-25CB3DD06CC3}" srcOrd="0" destOrd="0" presId="urn:microsoft.com/office/officeart/2005/8/layout/chart3"/>
    <dgm:cxn modelId="{2498F331-B39E-4B1F-BE71-F1C56415B899}" type="presOf" srcId="{DD68D4A0-D03B-412C-B52F-49EC6B368E4B}" destId="{B53D17A9-5DF8-4E40-97D2-3347B0D9E53A}" srcOrd="0" destOrd="0" presId="urn:microsoft.com/office/officeart/2005/8/layout/chart3"/>
    <dgm:cxn modelId="{5950AE1A-BB4A-45E4-9AC1-D0BA90905043}" srcId="{D06C095B-941C-4D1A-95E7-B618BC485343}" destId="{1414CD88-92AB-40D8-926F-EB16F8D99BC0}" srcOrd="1" destOrd="0" parTransId="{77530813-01E5-49C0-B208-258B3922096B}" sibTransId="{6135B9AD-06BA-4FE0-83A0-CD04E1C57D6E}"/>
    <dgm:cxn modelId="{2CDBA8DA-9E92-42B3-A905-24AEE0E79B9D}" type="presOf" srcId="{57547906-CAC5-4D8B-A41F-CCA6AAAEC5A1}" destId="{425CFD8B-BDE3-4557-B550-1A5A0EEE7E05}" srcOrd="0" destOrd="0" presId="urn:microsoft.com/office/officeart/2005/8/layout/chart3"/>
    <dgm:cxn modelId="{A5037364-0101-4DD6-94C9-5BB444D0A5A2}" type="presOf" srcId="{DD68D4A0-D03B-412C-B52F-49EC6B368E4B}" destId="{06A55AAA-42FF-40AB-975D-4EA86A7DCEE3}" srcOrd="1" destOrd="0" presId="urn:microsoft.com/office/officeart/2005/8/layout/chart3"/>
    <dgm:cxn modelId="{798EE74A-61E6-412D-9673-AAD708BE465B}" srcId="{D06C095B-941C-4D1A-95E7-B618BC485343}" destId="{57547906-CAC5-4D8B-A41F-CCA6AAAEC5A1}" srcOrd="3" destOrd="0" parTransId="{DE72912C-2CEB-47C3-B571-A7CDF5112323}" sibTransId="{C8CCC2A7-AC94-4E95-B659-6807CD7CFA4D}"/>
    <dgm:cxn modelId="{B2B4A6FC-D6E5-4845-9994-23C9F1EB715E}" type="presOf" srcId="{1414CD88-92AB-40D8-926F-EB16F8D99BC0}" destId="{A0B9C021-2B90-432E-B58C-986DDAEEA724}" srcOrd="0" destOrd="0" presId="urn:microsoft.com/office/officeart/2005/8/layout/chart3"/>
    <dgm:cxn modelId="{AB5EC602-4C93-4BBA-B427-2EDCE1144AAB}" srcId="{D06C095B-941C-4D1A-95E7-B618BC485343}" destId="{DD68D4A0-D03B-412C-B52F-49EC6B368E4B}" srcOrd="2" destOrd="0" parTransId="{A6B499E3-BA3B-436A-A875-1AF8AFFEDEF2}" sibTransId="{A1A6C143-D5E2-4D98-9DBB-DCB3A523A4FD}"/>
    <dgm:cxn modelId="{70F4B612-C8CA-4CDE-8179-90B7D8DBDA50}" srcId="{D06C095B-941C-4D1A-95E7-B618BC485343}" destId="{CDF4A67D-9A16-4939-B604-F5EDA2F78541}" srcOrd="0" destOrd="0" parTransId="{22DAF699-B5A6-4BB7-982E-658D85183665}" sibTransId="{EC9DC6F5-8E9C-4F6C-A9BC-9F9301F6CA79}"/>
    <dgm:cxn modelId="{CD6743C7-7094-4BE7-B97A-B16D0FD3448C}" type="presOf" srcId="{D06C095B-941C-4D1A-95E7-B618BC485343}" destId="{448A7C8D-EEC3-4F13-A1B7-B61D4FDC22BA}" srcOrd="0" destOrd="0" presId="urn:microsoft.com/office/officeart/2005/8/layout/chart3"/>
    <dgm:cxn modelId="{F0EC215E-94F0-419B-9754-F41A012F2D1A}" type="presOf" srcId="{57547906-CAC5-4D8B-A41F-CCA6AAAEC5A1}" destId="{9A65305F-5166-4C16-B369-D741FC61CEE6}" srcOrd="1" destOrd="0" presId="urn:microsoft.com/office/officeart/2005/8/layout/chart3"/>
    <dgm:cxn modelId="{3A6B74B5-2043-44F3-8696-5F8E4E330968}" type="presOf" srcId="{1414CD88-92AB-40D8-926F-EB16F8D99BC0}" destId="{F3F49127-834D-465C-A05B-92638C5F0ABD}" srcOrd="1" destOrd="0" presId="urn:microsoft.com/office/officeart/2005/8/layout/chart3"/>
    <dgm:cxn modelId="{929A725E-9200-479E-8790-0AED140BC1D8}" type="presParOf" srcId="{448A7C8D-EEC3-4F13-A1B7-B61D4FDC22BA}" destId="{764231CD-E188-445D-8B35-25CB3DD06CC3}" srcOrd="0" destOrd="0" presId="urn:microsoft.com/office/officeart/2005/8/layout/chart3"/>
    <dgm:cxn modelId="{1DE9687D-2E4D-486C-99C1-50EFE6A9BE1D}" type="presParOf" srcId="{448A7C8D-EEC3-4F13-A1B7-B61D4FDC22BA}" destId="{5565B07C-8038-4490-A775-079CD3A9604F}" srcOrd="1" destOrd="0" presId="urn:microsoft.com/office/officeart/2005/8/layout/chart3"/>
    <dgm:cxn modelId="{480B18D9-9329-4FF5-8B0C-94B85552B16A}" type="presParOf" srcId="{448A7C8D-EEC3-4F13-A1B7-B61D4FDC22BA}" destId="{A0B9C021-2B90-432E-B58C-986DDAEEA724}" srcOrd="2" destOrd="0" presId="urn:microsoft.com/office/officeart/2005/8/layout/chart3"/>
    <dgm:cxn modelId="{AF268E20-5AFE-46D1-921C-4AFA2D891BEC}" type="presParOf" srcId="{448A7C8D-EEC3-4F13-A1B7-B61D4FDC22BA}" destId="{F3F49127-834D-465C-A05B-92638C5F0ABD}" srcOrd="3" destOrd="0" presId="urn:microsoft.com/office/officeart/2005/8/layout/chart3"/>
    <dgm:cxn modelId="{95326DA5-6E7F-4A7D-944E-21FC944A10DB}" type="presParOf" srcId="{448A7C8D-EEC3-4F13-A1B7-B61D4FDC22BA}" destId="{B53D17A9-5DF8-4E40-97D2-3347B0D9E53A}" srcOrd="4" destOrd="0" presId="urn:microsoft.com/office/officeart/2005/8/layout/chart3"/>
    <dgm:cxn modelId="{82B30043-BFE3-42F6-83B0-DD25A06B22C9}" type="presParOf" srcId="{448A7C8D-EEC3-4F13-A1B7-B61D4FDC22BA}" destId="{06A55AAA-42FF-40AB-975D-4EA86A7DCEE3}" srcOrd="5" destOrd="0" presId="urn:microsoft.com/office/officeart/2005/8/layout/chart3"/>
    <dgm:cxn modelId="{BAA8E938-C77E-4263-852D-45B5C5A3FFF3}" type="presParOf" srcId="{448A7C8D-EEC3-4F13-A1B7-B61D4FDC22BA}" destId="{425CFD8B-BDE3-4557-B550-1A5A0EEE7E05}" srcOrd="6" destOrd="0" presId="urn:microsoft.com/office/officeart/2005/8/layout/chart3"/>
    <dgm:cxn modelId="{ABF833F8-32AC-4CDF-935B-F6CD15590BC4}" type="presParOf" srcId="{448A7C8D-EEC3-4F13-A1B7-B61D4FDC22BA}" destId="{9A65305F-5166-4C16-B369-D741FC61CEE6}" srcOrd="7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08B418F-83DE-40D9-9A35-A91DCDAABCCC}" type="doc">
      <dgm:prSet loTypeId="urn:microsoft.com/office/officeart/2005/8/layout/vList2" loCatId="list" qsTypeId="urn:microsoft.com/office/officeart/2005/8/quickstyle/3d3" qsCatId="3D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87CF070C-E12B-4AEB-9CA3-F188AEC3517F}">
      <dgm:prSet custT="1"/>
      <dgm:spPr/>
      <dgm:t>
        <a:bodyPr/>
        <a:lstStyle/>
        <a:p>
          <a:pPr rtl="1"/>
          <a:r>
            <a:rPr lang="fa-IR" sz="2800" b="1" dirty="0" smtClean="0"/>
            <a:t>آثار و پيامدهاي صدق :</a:t>
          </a:r>
          <a:endParaRPr lang="en-US" sz="2800" dirty="0"/>
        </a:p>
      </dgm:t>
    </dgm:pt>
    <dgm:pt modelId="{36B747B0-C508-4FE6-89AA-06391BF2B0A3}" type="parTrans" cxnId="{80B8402A-F605-417A-9AC1-9EB2A201D8EA}">
      <dgm:prSet/>
      <dgm:spPr/>
      <dgm:t>
        <a:bodyPr/>
        <a:lstStyle/>
        <a:p>
          <a:endParaRPr lang="en-US"/>
        </a:p>
      </dgm:t>
    </dgm:pt>
    <dgm:pt modelId="{7031BCDB-F7A6-49EE-B156-9BD000E505A3}" type="sibTrans" cxnId="{80B8402A-F605-417A-9AC1-9EB2A201D8EA}">
      <dgm:prSet/>
      <dgm:spPr/>
      <dgm:t>
        <a:bodyPr/>
        <a:lstStyle/>
        <a:p>
          <a:endParaRPr lang="en-US"/>
        </a:p>
      </dgm:t>
    </dgm:pt>
    <dgm:pt modelId="{9E16B522-1605-4C11-AAB8-EAEBE77E1D4A}" type="pres">
      <dgm:prSet presAssocID="{408B418F-83DE-40D9-9A35-A91DCDAABCC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1D82761-CAA0-4DFB-819B-5B63453373BF}" type="pres">
      <dgm:prSet presAssocID="{87CF070C-E12B-4AEB-9CA3-F188AEC3517F}" presName="parentText" presStyleLbl="node1" presStyleIdx="0" presStyleCnt="1" custScaleY="13847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0B8402A-F605-417A-9AC1-9EB2A201D8EA}" srcId="{408B418F-83DE-40D9-9A35-A91DCDAABCCC}" destId="{87CF070C-E12B-4AEB-9CA3-F188AEC3517F}" srcOrd="0" destOrd="0" parTransId="{36B747B0-C508-4FE6-89AA-06391BF2B0A3}" sibTransId="{7031BCDB-F7A6-49EE-B156-9BD000E505A3}"/>
    <dgm:cxn modelId="{0AE2BCA8-18D9-4E25-84DA-2C7750F3AD12}" type="presOf" srcId="{408B418F-83DE-40D9-9A35-A91DCDAABCCC}" destId="{9E16B522-1605-4C11-AAB8-EAEBE77E1D4A}" srcOrd="0" destOrd="0" presId="urn:microsoft.com/office/officeart/2005/8/layout/vList2"/>
    <dgm:cxn modelId="{D12ED881-2ABB-4D6B-A8D0-011CC125D038}" type="presOf" srcId="{87CF070C-E12B-4AEB-9CA3-F188AEC3517F}" destId="{D1D82761-CAA0-4DFB-819B-5B63453373BF}" srcOrd="0" destOrd="0" presId="urn:microsoft.com/office/officeart/2005/8/layout/vList2"/>
    <dgm:cxn modelId="{28AF306B-1FE7-4EFB-96C2-6011A8901F75}" type="presParOf" srcId="{9E16B522-1605-4C11-AAB8-EAEBE77E1D4A}" destId="{D1D82761-CAA0-4DFB-819B-5B63453373B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B13CA73-C7DC-4487-8E33-F9E17FFC2E64}" type="doc">
      <dgm:prSet loTypeId="urn:microsoft.com/office/officeart/2005/8/layout/bProcess4" loCatId="process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431CC94-AE06-4858-8474-34E666D24822}">
      <dgm:prSet phldrT="[Text]" custT="1"/>
      <dgm:spPr/>
      <dgm:t>
        <a:bodyPr/>
        <a:lstStyle/>
        <a:p>
          <a:r>
            <a:rPr lang="fa-IR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همراهی و معیت</a:t>
          </a:r>
        </a:p>
        <a:p>
          <a:r>
            <a:rPr lang="fa-IR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خدا و پیامبر خدا با انسان</a:t>
          </a:r>
          <a:endParaRPr lang="en-US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D577480-FDF1-4037-AE71-A51D7A9ED2C3}" type="parTrans" cxnId="{EADD80A2-5D7A-4FFC-B7F5-1F105F0394CE}">
      <dgm:prSet/>
      <dgm:spPr/>
      <dgm:t>
        <a:bodyPr/>
        <a:lstStyle/>
        <a:p>
          <a:endParaRPr lang="en-US"/>
        </a:p>
      </dgm:t>
    </dgm:pt>
    <dgm:pt modelId="{A8E64C45-BC0C-4BE9-A9FC-4466BB67AFEB}" type="sibTrans" cxnId="{EADD80A2-5D7A-4FFC-B7F5-1F105F0394CE}">
      <dgm:prSet/>
      <dgm:spPr/>
      <dgm:t>
        <a:bodyPr/>
        <a:lstStyle/>
        <a:p>
          <a:endParaRPr lang="en-US"/>
        </a:p>
      </dgm:t>
    </dgm:pt>
    <dgm:pt modelId="{A00B3B03-2FF6-423F-A43A-3FBA8FB35837}">
      <dgm:prSet phldrT="[Text]" custT="1"/>
      <dgm:spPr/>
      <dgm:t>
        <a:bodyPr/>
        <a:lstStyle/>
        <a:p>
          <a:r>
            <a:rPr lang="fa-IR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مایه </a:t>
          </a:r>
        </a:p>
        <a:p>
          <a:r>
            <a:rPr lang="fa-IR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آرامش</a:t>
          </a:r>
          <a:endParaRPr 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D58C933-5064-45CE-9F3F-C6369BF29732}" type="parTrans" cxnId="{84EC0FDA-0F6E-47E3-8AD4-2FB0DA03D111}">
      <dgm:prSet/>
      <dgm:spPr/>
      <dgm:t>
        <a:bodyPr/>
        <a:lstStyle/>
        <a:p>
          <a:endParaRPr lang="en-US"/>
        </a:p>
      </dgm:t>
    </dgm:pt>
    <dgm:pt modelId="{A9C1E738-3E39-4419-A57C-E3A5A8805C51}" type="sibTrans" cxnId="{84EC0FDA-0F6E-47E3-8AD4-2FB0DA03D111}">
      <dgm:prSet/>
      <dgm:spPr/>
      <dgm:t>
        <a:bodyPr/>
        <a:lstStyle/>
        <a:p>
          <a:endParaRPr lang="en-US"/>
        </a:p>
      </dgm:t>
    </dgm:pt>
    <dgm:pt modelId="{B724A118-9F4C-4A0F-B565-AB04D0B187DC}">
      <dgm:prSet phldrT="[Text]" custT="1"/>
      <dgm:spPr/>
      <dgm:t>
        <a:bodyPr/>
        <a:lstStyle/>
        <a:p>
          <a:r>
            <a:rPr lang="fa-IR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عامل نجات</a:t>
          </a:r>
          <a:endParaRPr 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FEF6DA-2E9F-47C5-A4DC-4FD114747E59}" type="parTrans" cxnId="{B5E0F14F-3378-4BA2-ACBC-77A1D15C9167}">
      <dgm:prSet/>
      <dgm:spPr/>
      <dgm:t>
        <a:bodyPr/>
        <a:lstStyle/>
        <a:p>
          <a:endParaRPr lang="en-US"/>
        </a:p>
      </dgm:t>
    </dgm:pt>
    <dgm:pt modelId="{B5B740DC-ECEF-4B7D-B8DA-17A11A4A748A}" type="sibTrans" cxnId="{B5E0F14F-3378-4BA2-ACBC-77A1D15C9167}">
      <dgm:prSet/>
      <dgm:spPr/>
      <dgm:t>
        <a:bodyPr/>
        <a:lstStyle/>
        <a:p>
          <a:endParaRPr lang="en-US"/>
        </a:p>
      </dgm:t>
    </dgm:pt>
    <dgm:pt modelId="{1742F3EF-569A-477A-9E57-C12E4B4A9F97}">
      <dgm:prSet phldrT="[Text]" custT="1"/>
      <dgm:spPr/>
      <dgm:t>
        <a:bodyPr/>
        <a:lstStyle/>
        <a:p>
          <a:r>
            <a:rPr lang="fa-IR" sz="3600" dirty="0" smtClean="0"/>
            <a:t>ا</a:t>
          </a:r>
          <a:r>
            <a:rPr lang="fa-IR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صلاح </a:t>
          </a:r>
        </a:p>
        <a:p>
          <a:r>
            <a:rPr lang="fa-IR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فرد و جامعه</a:t>
          </a:r>
          <a:endParaRPr 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7669252-FDD1-409D-BA0A-A76A2492347E}" type="parTrans" cxnId="{F60B87FF-313E-4ABC-9406-0EDDE5A0D89C}">
      <dgm:prSet/>
      <dgm:spPr/>
      <dgm:t>
        <a:bodyPr/>
        <a:lstStyle/>
        <a:p>
          <a:endParaRPr lang="en-US"/>
        </a:p>
      </dgm:t>
    </dgm:pt>
    <dgm:pt modelId="{643C0642-6B8A-46EE-BCEB-D352C800CFDB}" type="sibTrans" cxnId="{F60B87FF-313E-4ABC-9406-0EDDE5A0D89C}">
      <dgm:prSet/>
      <dgm:spPr/>
      <dgm:t>
        <a:bodyPr/>
        <a:lstStyle/>
        <a:p>
          <a:endParaRPr lang="en-US"/>
        </a:p>
      </dgm:t>
    </dgm:pt>
    <dgm:pt modelId="{472F3A36-F9FD-479B-835D-9714B08E1BED}">
      <dgm:prSet phldrT="[Text]" custT="1"/>
      <dgm:spPr/>
      <dgm:t>
        <a:bodyPr/>
        <a:lstStyle/>
        <a:p>
          <a:r>
            <a:rPr lang="fa-IR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زیبایی </a:t>
          </a:r>
        </a:p>
        <a:p>
          <a:r>
            <a:rPr lang="fa-IR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انسانی</a:t>
          </a:r>
          <a:endParaRPr 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2EF3BC-F4C6-4594-A218-45442B38A24B}" type="parTrans" cxnId="{57CB0A11-42CC-427B-A999-0DA621FB8C5B}">
      <dgm:prSet/>
      <dgm:spPr/>
      <dgm:t>
        <a:bodyPr/>
        <a:lstStyle/>
        <a:p>
          <a:endParaRPr lang="en-US"/>
        </a:p>
      </dgm:t>
    </dgm:pt>
    <dgm:pt modelId="{A6ECAC38-B646-4F61-ADB1-60AB9BCD42BC}" type="sibTrans" cxnId="{57CB0A11-42CC-427B-A999-0DA621FB8C5B}">
      <dgm:prSet/>
      <dgm:spPr/>
      <dgm:t>
        <a:bodyPr/>
        <a:lstStyle/>
        <a:p>
          <a:endParaRPr lang="en-US"/>
        </a:p>
      </dgm:t>
    </dgm:pt>
    <dgm:pt modelId="{E408EB41-B21C-4A3E-AAA7-409C88471E28}">
      <dgm:prSet phldrT="[Text]" custT="1"/>
      <dgm:spPr/>
      <dgm:t>
        <a:bodyPr/>
        <a:lstStyle/>
        <a:p>
          <a:r>
            <a:rPr lang="fa-IR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برکت</a:t>
          </a:r>
          <a:endParaRPr lang="en-US" sz="4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E6C95E2-60A5-4866-8181-C40C7B76C368}" type="parTrans" cxnId="{E1783C09-68E8-44CF-ADC4-D0A53FE9C856}">
      <dgm:prSet/>
      <dgm:spPr/>
      <dgm:t>
        <a:bodyPr/>
        <a:lstStyle/>
        <a:p>
          <a:endParaRPr lang="en-US"/>
        </a:p>
      </dgm:t>
    </dgm:pt>
    <dgm:pt modelId="{5A9D306A-49BB-425A-963E-6827607FBC66}" type="sibTrans" cxnId="{E1783C09-68E8-44CF-ADC4-D0A53FE9C856}">
      <dgm:prSet/>
      <dgm:spPr/>
      <dgm:t>
        <a:bodyPr/>
        <a:lstStyle/>
        <a:p>
          <a:endParaRPr lang="en-US"/>
        </a:p>
      </dgm:t>
    </dgm:pt>
    <dgm:pt modelId="{D3E44C91-D731-434C-98FA-22E7B4161331}">
      <dgm:prSet phldrT="[Text]" custT="1"/>
      <dgm:spPr/>
      <dgm:t>
        <a:bodyPr/>
        <a:lstStyle/>
        <a:p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عزت</a:t>
          </a:r>
          <a:endParaRPr lang="en-U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DFF1917-2352-4F69-8DC5-534425B7A02F}" type="parTrans" cxnId="{52EF3D0B-39BD-4D89-B3C0-F7736EF610A2}">
      <dgm:prSet/>
      <dgm:spPr/>
      <dgm:t>
        <a:bodyPr/>
        <a:lstStyle/>
        <a:p>
          <a:endParaRPr lang="en-US"/>
        </a:p>
      </dgm:t>
    </dgm:pt>
    <dgm:pt modelId="{793271D0-CD1A-4A39-BEBC-473ECDE2727F}" type="sibTrans" cxnId="{52EF3D0B-39BD-4D89-B3C0-F7736EF610A2}">
      <dgm:prSet/>
      <dgm:spPr/>
      <dgm:t>
        <a:bodyPr/>
        <a:lstStyle/>
        <a:p>
          <a:endParaRPr lang="en-US"/>
        </a:p>
      </dgm:t>
    </dgm:pt>
    <dgm:pt modelId="{B0AE1ADB-009F-47A5-898D-755EA1F5B17A}" type="pres">
      <dgm:prSet presAssocID="{EB13CA73-C7DC-4487-8E33-F9E17FFC2E64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FB4A7966-E4C5-403F-A62B-4A894817D98A}" type="pres">
      <dgm:prSet presAssocID="{A431CC94-AE06-4858-8474-34E666D24822}" presName="compNode" presStyleCnt="0"/>
      <dgm:spPr/>
    </dgm:pt>
    <dgm:pt modelId="{A52783ED-1FEA-48CF-A454-CCA28C1DB618}" type="pres">
      <dgm:prSet presAssocID="{A431CC94-AE06-4858-8474-34E666D24822}" presName="dummyConnPt" presStyleCnt="0"/>
      <dgm:spPr/>
    </dgm:pt>
    <dgm:pt modelId="{ADB61F65-A9F6-4890-A704-D3F8C521AA1A}" type="pres">
      <dgm:prSet presAssocID="{A431CC94-AE06-4858-8474-34E666D24822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A09D9E-7914-4609-AA6A-AED1305A63C1}" type="pres">
      <dgm:prSet presAssocID="{A8E64C45-BC0C-4BE9-A9FC-4466BB67AFEB}" presName="sibTrans" presStyleLbl="bgSibTrans2D1" presStyleIdx="0" presStyleCnt="6"/>
      <dgm:spPr/>
      <dgm:t>
        <a:bodyPr/>
        <a:lstStyle/>
        <a:p>
          <a:endParaRPr lang="en-US"/>
        </a:p>
      </dgm:t>
    </dgm:pt>
    <dgm:pt modelId="{5500D1CD-5089-4F7E-91C8-732D5CA6AA55}" type="pres">
      <dgm:prSet presAssocID="{A00B3B03-2FF6-423F-A43A-3FBA8FB35837}" presName="compNode" presStyleCnt="0"/>
      <dgm:spPr/>
    </dgm:pt>
    <dgm:pt modelId="{962D3E97-6762-4A2A-8987-A37E6CD9D1BD}" type="pres">
      <dgm:prSet presAssocID="{A00B3B03-2FF6-423F-A43A-3FBA8FB35837}" presName="dummyConnPt" presStyleCnt="0"/>
      <dgm:spPr/>
    </dgm:pt>
    <dgm:pt modelId="{8D377586-038E-45A6-8C45-34AF99A9C105}" type="pres">
      <dgm:prSet presAssocID="{A00B3B03-2FF6-423F-A43A-3FBA8FB35837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2A9702-A5A5-4610-93EE-331449F760F6}" type="pres">
      <dgm:prSet presAssocID="{A9C1E738-3E39-4419-A57C-E3A5A8805C51}" presName="sibTrans" presStyleLbl="bgSibTrans2D1" presStyleIdx="1" presStyleCnt="6"/>
      <dgm:spPr/>
      <dgm:t>
        <a:bodyPr/>
        <a:lstStyle/>
        <a:p>
          <a:endParaRPr lang="en-US"/>
        </a:p>
      </dgm:t>
    </dgm:pt>
    <dgm:pt modelId="{455557EC-66EE-4EF1-B647-AD11F9559DB7}" type="pres">
      <dgm:prSet presAssocID="{B724A118-9F4C-4A0F-B565-AB04D0B187DC}" presName="compNode" presStyleCnt="0"/>
      <dgm:spPr/>
    </dgm:pt>
    <dgm:pt modelId="{F8DED53B-21F1-48AA-8445-5719F476B606}" type="pres">
      <dgm:prSet presAssocID="{B724A118-9F4C-4A0F-B565-AB04D0B187DC}" presName="dummyConnPt" presStyleCnt="0"/>
      <dgm:spPr/>
    </dgm:pt>
    <dgm:pt modelId="{0E443097-718E-47F3-93B2-304C32A1F517}" type="pres">
      <dgm:prSet presAssocID="{B724A118-9F4C-4A0F-B565-AB04D0B187DC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F4A9CD-78D7-4937-9B71-6F15B0C4D5AE}" type="pres">
      <dgm:prSet presAssocID="{B5B740DC-ECEF-4B7D-B8DA-17A11A4A748A}" presName="sibTrans" presStyleLbl="bgSibTrans2D1" presStyleIdx="2" presStyleCnt="6"/>
      <dgm:spPr/>
      <dgm:t>
        <a:bodyPr/>
        <a:lstStyle/>
        <a:p>
          <a:endParaRPr lang="en-US"/>
        </a:p>
      </dgm:t>
    </dgm:pt>
    <dgm:pt modelId="{7A54EEAD-6B35-420C-BB85-4BC38B4BEA98}" type="pres">
      <dgm:prSet presAssocID="{1742F3EF-569A-477A-9E57-C12E4B4A9F97}" presName="compNode" presStyleCnt="0"/>
      <dgm:spPr/>
    </dgm:pt>
    <dgm:pt modelId="{AFA8D9B0-5E3A-4671-9C7C-C67C4C9D4BB8}" type="pres">
      <dgm:prSet presAssocID="{1742F3EF-569A-477A-9E57-C12E4B4A9F97}" presName="dummyConnPt" presStyleCnt="0"/>
      <dgm:spPr/>
    </dgm:pt>
    <dgm:pt modelId="{08E67796-AB9F-4443-9D02-2E34E9EA732F}" type="pres">
      <dgm:prSet presAssocID="{1742F3EF-569A-477A-9E57-C12E4B4A9F97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FFCAF2-3391-419D-A823-8645206DA187}" type="pres">
      <dgm:prSet presAssocID="{643C0642-6B8A-46EE-BCEB-D352C800CFDB}" presName="sibTrans" presStyleLbl="bgSibTrans2D1" presStyleIdx="3" presStyleCnt="6"/>
      <dgm:spPr/>
      <dgm:t>
        <a:bodyPr/>
        <a:lstStyle/>
        <a:p>
          <a:endParaRPr lang="en-US"/>
        </a:p>
      </dgm:t>
    </dgm:pt>
    <dgm:pt modelId="{CA85A4EA-820B-49BE-B134-25D27B94E9BB}" type="pres">
      <dgm:prSet presAssocID="{472F3A36-F9FD-479B-835D-9714B08E1BED}" presName="compNode" presStyleCnt="0"/>
      <dgm:spPr/>
    </dgm:pt>
    <dgm:pt modelId="{CB463195-3AEB-4EF7-8CAD-F7501E0DB5DC}" type="pres">
      <dgm:prSet presAssocID="{472F3A36-F9FD-479B-835D-9714B08E1BED}" presName="dummyConnPt" presStyleCnt="0"/>
      <dgm:spPr/>
    </dgm:pt>
    <dgm:pt modelId="{92347DBE-26C0-4A86-8624-0F2E6A00FD36}" type="pres">
      <dgm:prSet presAssocID="{472F3A36-F9FD-479B-835D-9714B08E1BED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ECDBFA-B519-4752-8A00-48376B0A7177}" type="pres">
      <dgm:prSet presAssocID="{A6ECAC38-B646-4F61-ADB1-60AB9BCD42BC}" presName="sibTrans" presStyleLbl="bgSibTrans2D1" presStyleIdx="4" presStyleCnt="6"/>
      <dgm:spPr/>
      <dgm:t>
        <a:bodyPr/>
        <a:lstStyle/>
        <a:p>
          <a:endParaRPr lang="en-US"/>
        </a:p>
      </dgm:t>
    </dgm:pt>
    <dgm:pt modelId="{CE32F021-5F25-4767-A315-2622BFF1303A}" type="pres">
      <dgm:prSet presAssocID="{E408EB41-B21C-4A3E-AAA7-409C88471E28}" presName="compNode" presStyleCnt="0"/>
      <dgm:spPr/>
    </dgm:pt>
    <dgm:pt modelId="{BA6B46C1-6360-490B-9033-DE8D343331B3}" type="pres">
      <dgm:prSet presAssocID="{E408EB41-B21C-4A3E-AAA7-409C88471E28}" presName="dummyConnPt" presStyleCnt="0"/>
      <dgm:spPr/>
    </dgm:pt>
    <dgm:pt modelId="{35B98FB7-0B1D-4663-A9F9-FE5A82BA7101}" type="pres">
      <dgm:prSet presAssocID="{E408EB41-B21C-4A3E-AAA7-409C88471E28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944611-DBD7-4D00-8A9E-A45E25DDDD88}" type="pres">
      <dgm:prSet presAssocID="{5A9D306A-49BB-425A-963E-6827607FBC66}" presName="sibTrans" presStyleLbl="bgSibTrans2D1" presStyleIdx="5" presStyleCnt="6"/>
      <dgm:spPr/>
      <dgm:t>
        <a:bodyPr/>
        <a:lstStyle/>
        <a:p>
          <a:endParaRPr lang="en-US"/>
        </a:p>
      </dgm:t>
    </dgm:pt>
    <dgm:pt modelId="{7172CE5A-7893-42B2-9519-3062C8D921D1}" type="pres">
      <dgm:prSet presAssocID="{D3E44C91-D731-434C-98FA-22E7B4161331}" presName="compNode" presStyleCnt="0"/>
      <dgm:spPr/>
    </dgm:pt>
    <dgm:pt modelId="{64339CB3-447D-4711-92E2-5D3FAD5E1AF9}" type="pres">
      <dgm:prSet presAssocID="{D3E44C91-D731-434C-98FA-22E7B4161331}" presName="dummyConnPt" presStyleCnt="0"/>
      <dgm:spPr/>
    </dgm:pt>
    <dgm:pt modelId="{CD66D83E-B639-4EE5-BE97-3DBE59ADDA85}" type="pres">
      <dgm:prSet presAssocID="{D3E44C91-D731-434C-98FA-22E7B4161331}" presName="node" presStyleLbl="node1" presStyleIdx="6" presStyleCnt="7" custLinFactY="20061" custLinFactNeighborX="-14946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F43EE6A-6899-48E0-A773-AE365E561B7E}" type="presOf" srcId="{643C0642-6B8A-46EE-BCEB-D352C800CFDB}" destId="{52FFCAF2-3391-419D-A823-8645206DA187}" srcOrd="0" destOrd="0" presId="urn:microsoft.com/office/officeart/2005/8/layout/bProcess4"/>
    <dgm:cxn modelId="{67C6134B-D210-4040-8743-0BB274030735}" type="presOf" srcId="{B724A118-9F4C-4A0F-B565-AB04D0B187DC}" destId="{0E443097-718E-47F3-93B2-304C32A1F517}" srcOrd="0" destOrd="0" presId="urn:microsoft.com/office/officeart/2005/8/layout/bProcess4"/>
    <dgm:cxn modelId="{52EF3D0B-39BD-4D89-B3C0-F7736EF610A2}" srcId="{EB13CA73-C7DC-4487-8E33-F9E17FFC2E64}" destId="{D3E44C91-D731-434C-98FA-22E7B4161331}" srcOrd="6" destOrd="0" parTransId="{1DFF1917-2352-4F69-8DC5-534425B7A02F}" sibTransId="{793271D0-CD1A-4A39-BEBC-473ECDE2727F}"/>
    <dgm:cxn modelId="{6524E217-568F-4EBF-BF3F-1C1D516EF24A}" type="presOf" srcId="{5A9D306A-49BB-425A-963E-6827607FBC66}" destId="{0C944611-DBD7-4D00-8A9E-A45E25DDDD88}" srcOrd="0" destOrd="0" presId="urn:microsoft.com/office/officeart/2005/8/layout/bProcess4"/>
    <dgm:cxn modelId="{EADD80A2-5D7A-4FFC-B7F5-1F105F0394CE}" srcId="{EB13CA73-C7DC-4487-8E33-F9E17FFC2E64}" destId="{A431CC94-AE06-4858-8474-34E666D24822}" srcOrd="0" destOrd="0" parTransId="{ED577480-FDF1-4037-AE71-A51D7A9ED2C3}" sibTransId="{A8E64C45-BC0C-4BE9-A9FC-4466BB67AFEB}"/>
    <dgm:cxn modelId="{E1783C09-68E8-44CF-ADC4-D0A53FE9C856}" srcId="{EB13CA73-C7DC-4487-8E33-F9E17FFC2E64}" destId="{E408EB41-B21C-4A3E-AAA7-409C88471E28}" srcOrd="5" destOrd="0" parTransId="{2E6C95E2-60A5-4866-8181-C40C7B76C368}" sibTransId="{5A9D306A-49BB-425A-963E-6827607FBC66}"/>
    <dgm:cxn modelId="{B5E0F14F-3378-4BA2-ACBC-77A1D15C9167}" srcId="{EB13CA73-C7DC-4487-8E33-F9E17FFC2E64}" destId="{B724A118-9F4C-4A0F-B565-AB04D0B187DC}" srcOrd="2" destOrd="0" parTransId="{B6FEF6DA-2E9F-47C5-A4DC-4FD114747E59}" sibTransId="{B5B740DC-ECEF-4B7D-B8DA-17A11A4A748A}"/>
    <dgm:cxn modelId="{EBAA42EA-C166-40EE-96BF-EAFDBE56C749}" type="presOf" srcId="{A9C1E738-3E39-4419-A57C-E3A5A8805C51}" destId="{722A9702-A5A5-4610-93EE-331449F760F6}" srcOrd="0" destOrd="0" presId="urn:microsoft.com/office/officeart/2005/8/layout/bProcess4"/>
    <dgm:cxn modelId="{5AD9F752-37AD-48D4-BAF0-6E1D33575F0C}" type="presOf" srcId="{1742F3EF-569A-477A-9E57-C12E4B4A9F97}" destId="{08E67796-AB9F-4443-9D02-2E34E9EA732F}" srcOrd="0" destOrd="0" presId="urn:microsoft.com/office/officeart/2005/8/layout/bProcess4"/>
    <dgm:cxn modelId="{AC552D0C-0E28-479B-92AC-EF0611115323}" type="presOf" srcId="{A6ECAC38-B646-4F61-ADB1-60AB9BCD42BC}" destId="{8BECDBFA-B519-4752-8A00-48376B0A7177}" srcOrd="0" destOrd="0" presId="urn:microsoft.com/office/officeart/2005/8/layout/bProcess4"/>
    <dgm:cxn modelId="{0ED51909-4A6C-4E0B-83B0-FDDB6B1559E3}" type="presOf" srcId="{A8E64C45-BC0C-4BE9-A9FC-4466BB67AFEB}" destId="{1CA09D9E-7914-4609-AA6A-AED1305A63C1}" srcOrd="0" destOrd="0" presId="urn:microsoft.com/office/officeart/2005/8/layout/bProcess4"/>
    <dgm:cxn modelId="{5EB46A50-AEAE-4D61-B4E5-E8568BA45E81}" type="presOf" srcId="{472F3A36-F9FD-479B-835D-9714B08E1BED}" destId="{92347DBE-26C0-4A86-8624-0F2E6A00FD36}" srcOrd="0" destOrd="0" presId="urn:microsoft.com/office/officeart/2005/8/layout/bProcess4"/>
    <dgm:cxn modelId="{846CAC0D-5E1A-408E-B8C7-6294E27FBA52}" type="presOf" srcId="{A00B3B03-2FF6-423F-A43A-3FBA8FB35837}" destId="{8D377586-038E-45A6-8C45-34AF99A9C105}" srcOrd="0" destOrd="0" presId="urn:microsoft.com/office/officeart/2005/8/layout/bProcess4"/>
    <dgm:cxn modelId="{29702099-8C09-4446-94E5-68C9D0AB36E3}" type="presOf" srcId="{E408EB41-B21C-4A3E-AAA7-409C88471E28}" destId="{35B98FB7-0B1D-4663-A9F9-FE5A82BA7101}" srcOrd="0" destOrd="0" presId="urn:microsoft.com/office/officeart/2005/8/layout/bProcess4"/>
    <dgm:cxn modelId="{F60B87FF-313E-4ABC-9406-0EDDE5A0D89C}" srcId="{EB13CA73-C7DC-4487-8E33-F9E17FFC2E64}" destId="{1742F3EF-569A-477A-9E57-C12E4B4A9F97}" srcOrd="3" destOrd="0" parTransId="{C7669252-FDD1-409D-BA0A-A76A2492347E}" sibTransId="{643C0642-6B8A-46EE-BCEB-D352C800CFDB}"/>
    <dgm:cxn modelId="{CAC0B504-51AD-44FC-A6F8-154991DBC126}" type="presOf" srcId="{D3E44C91-D731-434C-98FA-22E7B4161331}" destId="{CD66D83E-B639-4EE5-BE97-3DBE59ADDA85}" srcOrd="0" destOrd="0" presId="urn:microsoft.com/office/officeart/2005/8/layout/bProcess4"/>
    <dgm:cxn modelId="{F1E584A6-46AF-4DAA-80E2-3F425EE8F95B}" type="presOf" srcId="{EB13CA73-C7DC-4487-8E33-F9E17FFC2E64}" destId="{B0AE1ADB-009F-47A5-898D-755EA1F5B17A}" srcOrd="0" destOrd="0" presId="urn:microsoft.com/office/officeart/2005/8/layout/bProcess4"/>
    <dgm:cxn modelId="{05BD1D15-F331-4AE6-8B5C-D6728CACAA49}" type="presOf" srcId="{A431CC94-AE06-4858-8474-34E666D24822}" destId="{ADB61F65-A9F6-4890-A704-D3F8C521AA1A}" srcOrd="0" destOrd="0" presId="urn:microsoft.com/office/officeart/2005/8/layout/bProcess4"/>
    <dgm:cxn modelId="{57CB0A11-42CC-427B-A999-0DA621FB8C5B}" srcId="{EB13CA73-C7DC-4487-8E33-F9E17FFC2E64}" destId="{472F3A36-F9FD-479B-835D-9714B08E1BED}" srcOrd="4" destOrd="0" parTransId="{632EF3BC-F4C6-4594-A218-45442B38A24B}" sibTransId="{A6ECAC38-B646-4F61-ADB1-60AB9BCD42BC}"/>
    <dgm:cxn modelId="{84EC0FDA-0F6E-47E3-8AD4-2FB0DA03D111}" srcId="{EB13CA73-C7DC-4487-8E33-F9E17FFC2E64}" destId="{A00B3B03-2FF6-423F-A43A-3FBA8FB35837}" srcOrd="1" destOrd="0" parTransId="{DD58C933-5064-45CE-9F3F-C6369BF29732}" sibTransId="{A9C1E738-3E39-4419-A57C-E3A5A8805C51}"/>
    <dgm:cxn modelId="{36F62F8D-B20E-4D09-9B79-01BDEDE326DE}" type="presOf" srcId="{B5B740DC-ECEF-4B7D-B8DA-17A11A4A748A}" destId="{69F4A9CD-78D7-4937-9B71-6F15B0C4D5AE}" srcOrd="0" destOrd="0" presId="urn:microsoft.com/office/officeart/2005/8/layout/bProcess4"/>
    <dgm:cxn modelId="{86A506E7-C1BA-444B-AF3D-3EAC4E967EBD}" type="presParOf" srcId="{B0AE1ADB-009F-47A5-898D-755EA1F5B17A}" destId="{FB4A7966-E4C5-403F-A62B-4A894817D98A}" srcOrd="0" destOrd="0" presId="urn:microsoft.com/office/officeart/2005/8/layout/bProcess4"/>
    <dgm:cxn modelId="{D38E9823-68E2-4F0A-BD08-A70BDBA7CB23}" type="presParOf" srcId="{FB4A7966-E4C5-403F-A62B-4A894817D98A}" destId="{A52783ED-1FEA-48CF-A454-CCA28C1DB618}" srcOrd="0" destOrd="0" presId="urn:microsoft.com/office/officeart/2005/8/layout/bProcess4"/>
    <dgm:cxn modelId="{36BC5BA3-1B45-478D-8988-6852D550A21F}" type="presParOf" srcId="{FB4A7966-E4C5-403F-A62B-4A894817D98A}" destId="{ADB61F65-A9F6-4890-A704-D3F8C521AA1A}" srcOrd="1" destOrd="0" presId="urn:microsoft.com/office/officeart/2005/8/layout/bProcess4"/>
    <dgm:cxn modelId="{45DDCC05-1739-42E8-AA09-11620B79A8D9}" type="presParOf" srcId="{B0AE1ADB-009F-47A5-898D-755EA1F5B17A}" destId="{1CA09D9E-7914-4609-AA6A-AED1305A63C1}" srcOrd="1" destOrd="0" presId="urn:microsoft.com/office/officeart/2005/8/layout/bProcess4"/>
    <dgm:cxn modelId="{FA69C675-B56A-462B-B508-2D4E4DCAB663}" type="presParOf" srcId="{B0AE1ADB-009F-47A5-898D-755EA1F5B17A}" destId="{5500D1CD-5089-4F7E-91C8-732D5CA6AA55}" srcOrd="2" destOrd="0" presId="urn:microsoft.com/office/officeart/2005/8/layout/bProcess4"/>
    <dgm:cxn modelId="{1E9066E5-AB03-480F-8ECF-493D935E4A8B}" type="presParOf" srcId="{5500D1CD-5089-4F7E-91C8-732D5CA6AA55}" destId="{962D3E97-6762-4A2A-8987-A37E6CD9D1BD}" srcOrd="0" destOrd="0" presId="urn:microsoft.com/office/officeart/2005/8/layout/bProcess4"/>
    <dgm:cxn modelId="{081EE738-2CF9-44A8-A377-2EE6A3175133}" type="presParOf" srcId="{5500D1CD-5089-4F7E-91C8-732D5CA6AA55}" destId="{8D377586-038E-45A6-8C45-34AF99A9C105}" srcOrd="1" destOrd="0" presId="urn:microsoft.com/office/officeart/2005/8/layout/bProcess4"/>
    <dgm:cxn modelId="{E24A27FC-EDA6-44A8-8332-070EB830EE03}" type="presParOf" srcId="{B0AE1ADB-009F-47A5-898D-755EA1F5B17A}" destId="{722A9702-A5A5-4610-93EE-331449F760F6}" srcOrd="3" destOrd="0" presId="urn:microsoft.com/office/officeart/2005/8/layout/bProcess4"/>
    <dgm:cxn modelId="{5D533B72-C6FE-4C44-A306-3A39E5E1617B}" type="presParOf" srcId="{B0AE1ADB-009F-47A5-898D-755EA1F5B17A}" destId="{455557EC-66EE-4EF1-B647-AD11F9559DB7}" srcOrd="4" destOrd="0" presId="urn:microsoft.com/office/officeart/2005/8/layout/bProcess4"/>
    <dgm:cxn modelId="{F1135B12-2025-40EF-8D82-DE2EE6D0A3A8}" type="presParOf" srcId="{455557EC-66EE-4EF1-B647-AD11F9559DB7}" destId="{F8DED53B-21F1-48AA-8445-5719F476B606}" srcOrd="0" destOrd="0" presId="urn:microsoft.com/office/officeart/2005/8/layout/bProcess4"/>
    <dgm:cxn modelId="{D41FDC88-522F-4F83-AB91-DB67AB093E03}" type="presParOf" srcId="{455557EC-66EE-4EF1-B647-AD11F9559DB7}" destId="{0E443097-718E-47F3-93B2-304C32A1F517}" srcOrd="1" destOrd="0" presId="urn:microsoft.com/office/officeart/2005/8/layout/bProcess4"/>
    <dgm:cxn modelId="{2B06CF4E-D07C-4685-B8D8-C6EBFB58D3C5}" type="presParOf" srcId="{B0AE1ADB-009F-47A5-898D-755EA1F5B17A}" destId="{69F4A9CD-78D7-4937-9B71-6F15B0C4D5AE}" srcOrd="5" destOrd="0" presId="urn:microsoft.com/office/officeart/2005/8/layout/bProcess4"/>
    <dgm:cxn modelId="{3E2334B3-8E19-457D-8228-02C7629A79B7}" type="presParOf" srcId="{B0AE1ADB-009F-47A5-898D-755EA1F5B17A}" destId="{7A54EEAD-6B35-420C-BB85-4BC38B4BEA98}" srcOrd="6" destOrd="0" presId="urn:microsoft.com/office/officeart/2005/8/layout/bProcess4"/>
    <dgm:cxn modelId="{7859C04A-7BB7-439A-B667-6DC06FA6E86D}" type="presParOf" srcId="{7A54EEAD-6B35-420C-BB85-4BC38B4BEA98}" destId="{AFA8D9B0-5E3A-4671-9C7C-C67C4C9D4BB8}" srcOrd="0" destOrd="0" presId="urn:microsoft.com/office/officeart/2005/8/layout/bProcess4"/>
    <dgm:cxn modelId="{1447B80A-A84C-481A-AA3E-26BE66395993}" type="presParOf" srcId="{7A54EEAD-6B35-420C-BB85-4BC38B4BEA98}" destId="{08E67796-AB9F-4443-9D02-2E34E9EA732F}" srcOrd="1" destOrd="0" presId="urn:microsoft.com/office/officeart/2005/8/layout/bProcess4"/>
    <dgm:cxn modelId="{6BB736BC-C979-46C8-A1BF-E3E1033E02F5}" type="presParOf" srcId="{B0AE1ADB-009F-47A5-898D-755EA1F5B17A}" destId="{52FFCAF2-3391-419D-A823-8645206DA187}" srcOrd="7" destOrd="0" presId="urn:microsoft.com/office/officeart/2005/8/layout/bProcess4"/>
    <dgm:cxn modelId="{EA8227AD-5D98-48D8-9545-F3040FFB5475}" type="presParOf" srcId="{B0AE1ADB-009F-47A5-898D-755EA1F5B17A}" destId="{CA85A4EA-820B-49BE-B134-25D27B94E9BB}" srcOrd="8" destOrd="0" presId="urn:microsoft.com/office/officeart/2005/8/layout/bProcess4"/>
    <dgm:cxn modelId="{82C0CDB7-45CF-418B-9738-51785148CF2B}" type="presParOf" srcId="{CA85A4EA-820B-49BE-B134-25D27B94E9BB}" destId="{CB463195-3AEB-4EF7-8CAD-F7501E0DB5DC}" srcOrd="0" destOrd="0" presId="urn:microsoft.com/office/officeart/2005/8/layout/bProcess4"/>
    <dgm:cxn modelId="{D2B857B6-F26D-4413-8EBA-58983DC042B2}" type="presParOf" srcId="{CA85A4EA-820B-49BE-B134-25D27B94E9BB}" destId="{92347DBE-26C0-4A86-8624-0F2E6A00FD36}" srcOrd="1" destOrd="0" presId="urn:microsoft.com/office/officeart/2005/8/layout/bProcess4"/>
    <dgm:cxn modelId="{15F440C9-3076-49FA-8BD9-76698D403835}" type="presParOf" srcId="{B0AE1ADB-009F-47A5-898D-755EA1F5B17A}" destId="{8BECDBFA-B519-4752-8A00-48376B0A7177}" srcOrd="9" destOrd="0" presId="urn:microsoft.com/office/officeart/2005/8/layout/bProcess4"/>
    <dgm:cxn modelId="{CCC4A677-87E9-4BFC-8AD3-2CBF1D82D07B}" type="presParOf" srcId="{B0AE1ADB-009F-47A5-898D-755EA1F5B17A}" destId="{CE32F021-5F25-4767-A315-2622BFF1303A}" srcOrd="10" destOrd="0" presId="urn:microsoft.com/office/officeart/2005/8/layout/bProcess4"/>
    <dgm:cxn modelId="{AA7C8C9B-D4BB-4AAE-83F5-DA470FA5ABC5}" type="presParOf" srcId="{CE32F021-5F25-4767-A315-2622BFF1303A}" destId="{BA6B46C1-6360-490B-9033-DE8D343331B3}" srcOrd="0" destOrd="0" presId="urn:microsoft.com/office/officeart/2005/8/layout/bProcess4"/>
    <dgm:cxn modelId="{E22229A4-D04E-4E0D-95F1-292AAF93C01A}" type="presParOf" srcId="{CE32F021-5F25-4767-A315-2622BFF1303A}" destId="{35B98FB7-0B1D-4663-A9F9-FE5A82BA7101}" srcOrd="1" destOrd="0" presId="urn:microsoft.com/office/officeart/2005/8/layout/bProcess4"/>
    <dgm:cxn modelId="{DB455C96-F52A-4924-89AF-94B5D3BB2816}" type="presParOf" srcId="{B0AE1ADB-009F-47A5-898D-755EA1F5B17A}" destId="{0C944611-DBD7-4D00-8A9E-A45E25DDDD88}" srcOrd="11" destOrd="0" presId="urn:microsoft.com/office/officeart/2005/8/layout/bProcess4"/>
    <dgm:cxn modelId="{870D67B2-3FA3-4612-8C30-CAD8EFE294EA}" type="presParOf" srcId="{B0AE1ADB-009F-47A5-898D-755EA1F5B17A}" destId="{7172CE5A-7893-42B2-9519-3062C8D921D1}" srcOrd="12" destOrd="0" presId="urn:microsoft.com/office/officeart/2005/8/layout/bProcess4"/>
    <dgm:cxn modelId="{4A22C21C-ADFF-4681-8636-AF8AEC649934}" type="presParOf" srcId="{7172CE5A-7893-42B2-9519-3062C8D921D1}" destId="{64339CB3-447D-4711-92E2-5D3FAD5E1AF9}" srcOrd="0" destOrd="0" presId="urn:microsoft.com/office/officeart/2005/8/layout/bProcess4"/>
    <dgm:cxn modelId="{F7781BDB-4122-4B27-9896-E6B097D0A9D3}" type="presParOf" srcId="{7172CE5A-7893-42B2-9519-3062C8D921D1}" destId="{CD66D83E-B639-4EE5-BE97-3DBE59ADDA85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06C095B-941C-4D1A-95E7-B618BC485343}" type="doc">
      <dgm:prSet loTypeId="urn:microsoft.com/office/officeart/2005/8/layout/chart3" loCatId="cycle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DF4A67D-9A16-4939-B604-F5EDA2F78541}">
      <dgm:prSet phldrT="[Text]" custT="1"/>
      <dgm:spPr/>
      <dgm:t>
        <a:bodyPr/>
        <a:lstStyle/>
        <a:p>
          <a:r>
            <a:rPr lang="fa-IR" sz="4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نفاق</a:t>
          </a:r>
          <a:endParaRPr lang="en-US" sz="40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2DAF699-B5A6-4BB7-982E-658D85183665}" type="parTrans" cxnId="{70F4B612-C8CA-4CDE-8179-90B7D8DBDA50}">
      <dgm:prSet/>
      <dgm:spPr/>
      <dgm:t>
        <a:bodyPr/>
        <a:lstStyle/>
        <a:p>
          <a:endParaRPr lang="en-US"/>
        </a:p>
      </dgm:t>
    </dgm:pt>
    <dgm:pt modelId="{EC9DC6F5-8E9C-4F6C-A9BC-9F9301F6CA79}" type="sibTrans" cxnId="{70F4B612-C8CA-4CDE-8179-90B7D8DBDA50}">
      <dgm:prSet/>
      <dgm:spPr/>
      <dgm:t>
        <a:bodyPr/>
        <a:lstStyle/>
        <a:p>
          <a:endParaRPr lang="en-US"/>
        </a:p>
      </dgm:t>
    </dgm:pt>
    <dgm:pt modelId="{1414CD88-92AB-40D8-926F-EB16F8D99BC0}">
      <dgm:prSet phldrT="[Text]" custT="1"/>
      <dgm:spPr/>
      <dgm:t>
        <a:bodyPr/>
        <a:lstStyle/>
        <a:p>
          <a:r>
            <a:rPr lang="fa-IR" sz="5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Times New Roman" pitchFamily="18" charset="0"/>
              <a:cs typeface="B Titr" pitchFamily="2" charset="-78"/>
            </a:rPr>
            <a:t>ريا</a:t>
          </a:r>
          <a:endParaRPr lang="en-US" sz="40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7530813-01E5-49C0-B208-258B3922096B}" type="parTrans" cxnId="{5950AE1A-BB4A-45E4-9AC1-D0BA90905043}">
      <dgm:prSet/>
      <dgm:spPr/>
      <dgm:t>
        <a:bodyPr/>
        <a:lstStyle/>
        <a:p>
          <a:endParaRPr lang="en-US"/>
        </a:p>
      </dgm:t>
    </dgm:pt>
    <dgm:pt modelId="{6135B9AD-06BA-4FE0-83A0-CD04E1C57D6E}" type="sibTrans" cxnId="{5950AE1A-BB4A-45E4-9AC1-D0BA90905043}">
      <dgm:prSet/>
      <dgm:spPr/>
      <dgm:t>
        <a:bodyPr/>
        <a:lstStyle/>
        <a:p>
          <a:endParaRPr lang="en-US"/>
        </a:p>
      </dgm:t>
    </dgm:pt>
    <dgm:pt modelId="{DD68D4A0-D03B-412C-B52F-49EC6B368E4B}">
      <dgm:prSet phldrT="[Text]" custT="1"/>
      <dgm:spPr/>
      <dgm:t>
        <a:bodyPr/>
        <a:lstStyle/>
        <a:p>
          <a:r>
            <a:rPr lang="fa-IR" sz="4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Times New Roman" pitchFamily="18" charset="0"/>
              <a:cs typeface="B Titr" pitchFamily="2" charset="-78"/>
            </a:rPr>
            <a:t>کذب</a:t>
          </a:r>
          <a:endParaRPr lang="en-US" sz="37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6B499E3-BA3B-436A-A875-1AF8AFFEDEF2}" type="parTrans" cxnId="{AB5EC602-4C93-4BBA-B427-2EDCE1144AAB}">
      <dgm:prSet/>
      <dgm:spPr/>
      <dgm:t>
        <a:bodyPr/>
        <a:lstStyle/>
        <a:p>
          <a:endParaRPr lang="en-US"/>
        </a:p>
      </dgm:t>
    </dgm:pt>
    <dgm:pt modelId="{A1A6C143-D5E2-4D98-9DBB-DCB3A523A4FD}" type="sibTrans" cxnId="{AB5EC602-4C93-4BBA-B427-2EDCE1144AAB}">
      <dgm:prSet/>
      <dgm:spPr/>
      <dgm:t>
        <a:bodyPr/>
        <a:lstStyle/>
        <a:p>
          <a:endParaRPr lang="en-US"/>
        </a:p>
      </dgm:t>
    </dgm:pt>
    <dgm:pt modelId="{57547906-CAC5-4D8B-A41F-CCA6AAAEC5A1}">
      <dgm:prSet phldrT="[Text]" custT="1"/>
      <dgm:spPr/>
      <dgm:t>
        <a:bodyPr/>
        <a:lstStyle/>
        <a:p>
          <a:r>
            <a:rPr lang="fa-IR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Times New Roman" pitchFamily="18" charset="0"/>
              <a:cs typeface="B Titr" pitchFamily="2" charset="-78"/>
            </a:rPr>
            <a:t>علم </a:t>
          </a:r>
          <a:endParaRPr lang="en-US" sz="2800" b="1" dirty="0" smtClean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itchFamily="18" charset="0"/>
            <a:ea typeface="Times New Roman" pitchFamily="18" charset="0"/>
            <a:cs typeface="B Titr" pitchFamily="2" charset="-78"/>
          </a:endParaRPr>
        </a:p>
        <a:p>
          <a:r>
            <a:rPr lang="fa-IR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Times New Roman" pitchFamily="18" charset="0"/>
              <a:cs typeface="B Titr" pitchFamily="2" charset="-78"/>
            </a:rPr>
            <a:t> بي عمل</a:t>
          </a:r>
          <a:endParaRPr lang="en-US" sz="28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E72912C-2CEB-47C3-B571-A7CDF5112323}" type="parTrans" cxnId="{798EE74A-61E6-412D-9673-AAD708BE465B}">
      <dgm:prSet/>
      <dgm:spPr/>
      <dgm:t>
        <a:bodyPr/>
        <a:lstStyle/>
        <a:p>
          <a:endParaRPr lang="en-US"/>
        </a:p>
      </dgm:t>
    </dgm:pt>
    <dgm:pt modelId="{C8CCC2A7-AC94-4E95-B659-6807CD7CFA4D}" type="sibTrans" cxnId="{798EE74A-61E6-412D-9673-AAD708BE465B}">
      <dgm:prSet/>
      <dgm:spPr/>
      <dgm:t>
        <a:bodyPr/>
        <a:lstStyle/>
        <a:p>
          <a:endParaRPr lang="en-US"/>
        </a:p>
      </dgm:t>
    </dgm:pt>
    <dgm:pt modelId="{448A7C8D-EEC3-4F13-A1B7-B61D4FDC22BA}" type="pres">
      <dgm:prSet presAssocID="{D06C095B-941C-4D1A-95E7-B618BC485343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64231CD-E188-445D-8B35-25CB3DD06CC3}" type="pres">
      <dgm:prSet presAssocID="{D06C095B-941C-4D1A-95E7-B618BC485343}" presName="wedge1" presStyleLbl="node1" presStyleIdx="0" presStyleCnt="4"/>
      <dgm:spPr/>
      <dgm:t>
        <a:bodyPr/>
        <a:lstStyle/>
        <a:p>
          <a:endParaRPr lang="en-US"/>
        </a:p>
      </dgm:t>
    </dgm:pt>
    <dgm:pt modelId="{5565B07C-8038-4490-A775-079CD3A9604F}" type="pres">
      <dgm:prSet presAssocID="{D06C095B-941C-4D1A-95E7-B618BC485343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B9C021-2B90-432E-B58C-986DDAEEA724}" type="pres">
      <dgm:prSet presAssocID="{D06C095B-941C-4D1A-95E7-B618BC485343}" presName="wedge2" presStyleLbl="node1" presStyleIdx="1" presStyleCnt="4"/>
      <dgm:spPr/>
      <dgm:t>
        <a:bodyPr/>
        <a:lstStyle/>
        <a:p>
          <a:endParaRPr lang="en-US"/>
        </a:p>
      </dgm:t>
    </dgm:pt>
    <dgm:pt modelId="{F3F49127-834D-465C-A05B-92638C5F0ABD}" type="pres">
      <dgm:prSet presAssocID="{D06C095B-941C-4D1A-95E7-B618BC485343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3D17A9-5DF8-4E40-97D2-3347B0D9E53A}" type="pres">
      <dgm:prSet presAssocID="{D06C095B-941C-4D1A-95E7-B618BC485343}" presName="wedge3" presStyleLbl="node1" presStyleIdx="2" presStyleCnt="4"/>
      <dgm:spPr/>
      <dgm:t>
        <a:bodyPr/>
        <a:lstStyle/>
        <a:p>
          <a:endParaRPr lang="en-US"/>
        </a:p>
      </dgm:t>
    </dgm:pt>
    <dgm:pt modelId="{06A55AAA-42FF-40AB-975D-4EA86A7DCEE3}" type="pres">
      <dgm:prSet presAssocID="{D06C095B-941C-4D1A-95E7-B618BC485343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5CFD8B-BDE3-4557-B550-1A5A0EEE7E05}" type="pres">
      <dgm:prSet presAssocID="{D06C095B-941C-4D1A-95E7-B618BC485343}" presName="wedge4" presStyleLbl="node1" presStyleIdx="3" presStyleCnt="4"/>
      <dgm:spPr/>
      <dgm:t>
        <a:bodyPr/>
        <a:lstStyle/>
        <a:p>
          <a:endParaRPr lang="en-US"/>
        </a:p>
      </dgm:t>
    </dgm:pt>
    <dgm:pt modelId="{9A65305F-5166-4C16-B369-D741FC61CEE6}" type="pres">
      <dgm:prSet presAssocID="{D06C095B-941C-4D1A-95E7-B618BC485343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9C9AFD9-A015-4B55-A0E9-9FDAB2CCD119}" type="presOf" srcId="{1414CD88-92AB-40D8-926F-EB16F8D99BC0}" destId="{F3F49127-834D-465C-A05B-92638C5F0ABD}" srcOrd="1" destOrd="0" presId="urn:microsoft.com/office/officeart/2005/8/layout/chart3"/>
    <dgm:cxn modelId="{70ACD149-12F2-47D6-B12C-D56B190EC54F}" type="presOf" srcId="{CDF4A67D-9A16-4939-B604-F5EDA2F78541}" destId="{5565B07C-8038-4490-A775-079CD3A9604F}" srcOrd="1" destOrd="0" presId="urn:microsoft.com/office/officeart/2005/8/layout/chart3"/>
    <dgm:cxn modelId="{E4A72928-3520-4734-8035-5F85BE898BE6}" type="presOf" srcId="{CDF4A67D-9A16-4939-B604-F5EDA2F78541}" destId="{764231CD-E188-445D-8B35-25CB3DD06CC3}" srcOrd="0" destOrd="0" presId="urn:microsoft.com/office/officeart/2005/8/layout/chart3"/>
    <dgm:cxn modelId="{56473127-962B-4A0B-A128-992734BA2306}" type="presOf" srcId="{D06C095B-941C-4D1A-95E7-B618BC485343}" destId="{448A7C8D-EEC3-4F13-A1B7-B61D4FDC22BA}" srcOrd="0" destOrd="0" presId="urn:microsoft.com/office/officeart/2005/8/layout/chart3"/>
    <dgm:cxn modelId="{39659918-23FF-4B0F-B7BB-1FBFC2373164}" type="presOf" srcId="{DD68D4A0-D03B-412C-B52F-49EC6B368E4B}" destId="{B53D17A9-5DF8-4E40-97D2-3347B0D9E53A}" srcOrd="0" destOrd="0" presId="urn:microsoft.com/office/officeart/2005/8/layout/chart3"/>
    <dgm:cxn modelId="{8301AFCD-EEC0-48C9-8C3E-81DBB1418D6B}" type="presOf" srcId="{DD68D4A0-D03B-412C-B52F-49EC6B368E4B}" destId="{06A55AAA-42FF-40AB-975D-4EA86A7DCEE3}" srcOrd="1" destOrd="0" presId="urn:microsoft.com/office/officeart/2005/8/layout/chart3"/>
    <dgm:cxn modelId="{5950AE1A-BB4A-45E4-9AC1-D0BA90905043}" srcId="{D06C095B-941C-4D1A-95E7-B618BC485343}" destId="{1414CD88-92AB-40D8-926F-EB16F8D99BC0}" srcOrd="1" destOrd="0" parTransId="{77530813-01E5-49C0-B208-258B3922096B}" sibTransId="{6135B9AD-06BA-4FE0-83A0-CD04E1C57D6E}"/>
    <dgm:cxn modelId="{309DB68C-3E90-45D0-8959-C615BA6DB096}" type="presOf" srcId="{1414CD88-92AB-40D8-926F-EB16F8D99BC0}" destId="{A0B9C021-2B90-432E-B58C-986DDAEEA724}" srcOrd="0" destOrd="0" presId="urn:microsoft.com/office/officeart/2005/8/layout/chart3"/>
    <dgm:cxn modelId="{798EE74A-61E6-412D-9673-AAD708BE465B}" srcId="{D06C095B-941C-4D1A-95E7-B618BC485343}" destId="{57547906-CAC5-4D8B-A41F-CCA6AAAEC5A1}" srcOrd="3" destOrd="0" parTransId="{DE72912C-2CEB-47C3-B571-A7CDF5112323}" sibTransId="{C8CCC2A7-AC94-4E95-B659-6807CD7CFA4D}"/>
    <dgm:cxn modelId="{07B8F4B5-7BF6-4A46-8041-EE3DF73CA99E}" type="presOf" srcId="{57547906-CAC5-4D8B-A41F-CCA6AAAEC5A1}" destId="{425CFD8B-BDE3-4557-B550-1A5A0EEE7E05}" srcOrd="0" destOrd="0" presId="urn:microsoft.com/office/officeart/2005/8/layout/chart3"/>
    <dgm:cxn modelId="{54CB464C-BAE6-4F56-82C7-6118676C2051}" type="presOf" srcId="{57547906-CAC5-4D8B-A41F-CCA6AAAEC5A1}" destId="{9A65305F-5166-4C16-B369-D741FC61CEE6}" srcOrd="1" destOrd="0" presId="urn:microsoft.com/office/officeart/2005/8/layout/chart3"/>
    <dgm:cxn modelId="{AB5EC602-4C93-4BBA-B427-2EDCE1144AAB}" srcId="{D06C095B-941C-4D1A-95E7-B618BC485343}" destId="{DD68D4A0-D03B-412C-B52F-49EC6B368E4B}" srcOrd="2" destOrd="0" parTransId="{A6B499E3-BA3B-436A-A875-1AF8AFFEDEF2}" sibTransId="{A1A6C143-D5E2-4D98-9DBB-DCB3A523A4FD}"/>
    <dgm:cxn modelId="{70F4B612-C8CA-4CDE-8179-90B7D8DBDA50}" srcId="{D06C095B-941C-4D1A-95E7-B618BC485343}" destId="{CDF4A67D-9A16-4939-B604-F5EDA2F78541}" srcOrd="0" destOrd="0" parTransId="{22DAF699-B5A6-4BB7-982E-658D85183665}" sibTransId="{EC9DC6F5-8E9C-4F6C-A9BC-9F9301F6CA79}"/>
    <dgm:cxn modelId="{1448CECC-D5E6-4B26-AEE0-DE0C4C3EADFD}" type="presParOf" srcId="{448A7C8D-EEC3-4F13-A1B7-B61D4FDC22BA}" destId="{764231CD-E188-445D-8B35-25CB3DD06CC3}" srcOrd="0" destOrd="0" presId="urn:microsoft.com/office/officeart/2005/8/layout/chart3"/>
    <dgm:cxn modelId="{409C20A5-AA7D-4D16-A2C8-9FF7990B5046}" type="presParOf" srcId="{448A7C8D-EEC3-4F13-A1B7-B61D4FDC22BA}" destId="{5565B07C-8038-4490-A775-079CD3A9604F}" srcOrd="1" destOrd="0" presId="urn:microsoft.com/office/officeart/2005/8/layout/chart3"/>
    <dgm:cxn modelId="{17AC432A-DD4D-4ABF-A8BC-D74DD246690C}" type="presParOf" srcId="{448A7C8D-EEC3-4F13-A1B7-B61D4FDC22BA}" destId="{A0B9C021-2B90-432E-B58C-986DDAEEA724}" srcOrd="2" destOrd="0" presId="urn:microsoft.com/office/officeart/2005/8/layout/chart3"/>
    <dgm:cxn modelId="{32A71DBE-197C-4E37-82A8-A57658B2DB08}" type="presParOf" srcId="{448A7C8D-EEC3-4F13-A1B7-B61D4FDC22BA}" destId="{F3F49127-834D-465C-A05B-92638C5F0ABD}" srcOrd="3" destOrd="0" presId="urn:microsoft.com/office/officeart/2005/8/layout/chart3"/>
    <dgm:cxn modelId="{4F00E386-B9D8-4B0F-93EF-9F25F9A097F4}" type="presParOf" srcId="{448A7C8D-EEC3-4F13-A1B7-B61D4FDC22BA}" destId="{B53D17A9-5DF8-4E40-97D2-3347B0D9E53A}" srcOrd="4" destOrd="0" presId="urn:microsoft.com/office/officeart/2005/8/layout/chart3"/>
    <dgm:cxn modelId="{4C936A22-CEE9-4DEE-92B5-C657EC4F7BDD}" type="presParOf" srcId="{448A7C8D-EEC3-4F13-A1B7-B61D4FDC22BA}" destId="{06A55AAA-42FF-40AB-975D-4EA86A7DCEE3}" srcOrd="5" destOrd="0" presId="urn:microsoft.com/office/officeart/2005/8/layout/chart3"/>
    <dgm:cxn modelId="{1F327E8A-8AF2-406B-AA18-5A66D93DBF5A}" type="presParOf" srcId="{448A7C8D-EEC3-4F13-A1B7-B61D4FDC22BA}" destId="{425CFD8B-BDE3-4557-B550-1A5A0EEE7E05}" srcOrd="6" destOrd="0" presId="urn:microsoft.com/office/officeart/2005/8/layout/chart3"/>
    <dgm:cxn modelId="{68B173D1-8175-44D6-8BEC-B0F00F681E25}" type="presParOf" srcId="{448A7C8D-EEC3-4F13-A1B7-B61D4FDC22BA}" destId="{9A65305F-5166-4C16-B369-D741FC61CEE6}" srcOrd="7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31D42A-E387-4011-995C-B6CE17B3C805}">
      <dsp:nvSpPr>
        <dsp:cNvPr id="0" name=""/>
        <dsp:cNvSpPr/>
      </dsp:nvSpPr>
      <dsp:spPr>
        <a:xfrm>
          <a:off x="6144" y="2344"/>
          <a:ext cx="7760110" cy="11973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01600" rIns="152400" bIns="101600" numCol="1" spcCol="1270" anchor="ctr" anchorCtr="0">
          <a:noAutofit/>
        </a:bodyPr>
        <a:lstStyle/>
        <a:p>
          <a:pPr lvl="0" algn="ctr" defTabSz="3556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8000" b="1" kern="1200" dirty="0" smtClean="0"/>
            <a:t>چیستی صدق</a:t>
          </a:r>
          <a:endParaRPr lang="en-US" sz="8000" kern="1200" dirty="0"/>
        </a:p>
      </dsp:txBody>
      <dsp:txXfrm>
        <a:off x="41213" y="37413"/>
        <a:ext cx="7689972" cy="112722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A2ADBE-0813-4D4E-B73B-8B56DB9373E7}">
      <dsp:nvSpPr>
        <dsp:cNvPr id="0" name=""/>
        <dsp:cNvSpPr/>
      </dsp:nvSpPr>
      <dsp:spPr>
        <a:xfrm>
          <a:off x="0" y="421"/>
          <a:ext cx="8572500" cy="86151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b="1" kern="1200" dirty="0" smtClean="0"/>
            <a:t>مفهوم شناسی و تعریف صدق</a:t>
          </a:r>
          <a:endParaRPr lang="en-US" sz="4000" kern="1200" dirty="0"/>
        </a:p>
      </dsp:txBody>
      <dsp:txXfrm>
        <a:off x="42056" y="42477"/>
        <a:ext cx="8488388" cy="7774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4337E2-3A64-4562-A130-488B5D7EE24D}">
      <dsp:nvSpPr>
        <dsp:cNvPr id="0" name=""/>
        <dsp:cNvSpPr/>
      </dsp:nvSpPr>
      <dsp:spPr>
        <a:xfrm>
          <a:off x="4359" y="0"/>
          <a:ext cx="8919505" cy="9361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 Titr"/>
            </a:rPr>
            <a:t>صدق در قرآن :</a:t>
          </a:r>
          <a:endParaRPr lang="en-US" sz="4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 Titr"/>
          </a:endParaRPr>
        </a:p>
      </dsp:txBody>
      <dsp:txXfrm>
        <a:off x="31777" y="27418"/>
        <a:ext cx="8864669" cy="8812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47A3AC-2C59-41EA-95EF-744FE9B3584E}">
      <dsp:nvSpPr>
        <dsp:cNvPr id="0" name=""/>
        <dsp:cNvSpPr/>
      </dsp:nvSpPr>
      <dsp:spPr>
        <a:xfrm>
          <a:off x="3313542" y="1678"/>
          <a:ext cx="2087053" cy="208705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4610" tIns="54610" rIns="54610" bIns="5461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300" b="1" kern="1200" dirty="0" smtClean="0">
              <a:cs typeface="+mj-cs"/>
            </a:rPr>
            <a:t>تراز ايمان</a:t>
          </a:r>
          <a:endParaRPr lang="en-US" sz="4300" kern="1200" dirty="0"/>
        </a:p>
      </dsp:txBody>
      <dsp:txXfrm>
        <a:off x="3619184" y="307320"/>
        <a:ext cx="1475769" cy="1475769"/>
      </dsp:txXfrm>
    </dsp:sp>
    <dsp:sp modelId="{E6FF714C-D252-482D-8972-F12AD7E24685}">
      <dsp:nvSpPr>
        <dsp:cNvPr id="0" name=""/>
        <dsp:cNvSpPr/>
      </dsp:nvSpPr>
      <dsp:spPr>
        <a:xfrm rot="2700000">
          <a:off x="5176397" y="1789234"/>
          <a:ext cx="553781" cy="7043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/>
        </a:p>
      </dsp:txBody>
      <dsp:txXfrm>
        <a:off x="5200727" y="1871373"/>
        <a:ext cx="387647" cy="422628"/>
      </dsp:txXfrm>
    </dsp:sp>
    <dsp:sp modelId="{26A5CF60-EF0F-42BB-B7C8-286D3A938C34}">
      <dsp:nvSpPr>
        <dsp:cNvPr id="0" name=""/>
        <dsp:cNvSpPr/>
      </dsp:nvSpPr>
      <dsp:spPr>
        <a:xfrm>
          <a:off x="5528146" y="2216282"/>
          <a:ext cx="2087053" cy="208705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4610" tIns="54610" rIns="54610" bIns="5461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300" b="1" kern="1200" dirty="0" smtClean="0">
              <a:cs typeface="+mj-cs"/>
            </a:rPr>
            <a:t>منبع  بركات</a:t>
          </a:r>
          <a:endParaRPr lang="en-US" sz="4300" kern="1200" dirty="0"/>
        </a:p>
      </dsp:txBody>
      <dsp:txXfrm>
        <a:off x="5833788" y="2521924"/>
        <a:ext cx="1475769" cy="1475769"/>
      </dsp:txXfrm>
    </dsp:sp>
    <dsp:sp modelId="{97B9F005-5A97-4039-B00D-6ED68BCAA134}">
      <dsp:nvSpPr>
        <dsp:cNvPr id="0" name=""/>
        <dsp:cNvSpPr/>
      </dsp:nvSpPr>
      <dsp:spPr>
        <a:xfrm rot="8100000">
          <a:off x="5198562" y="4003838"/>
          <a:ext cx="553781" cy="7043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/>
        </a:p>
      </dsp:txBody>
      <dsp:txXfrm rot="10800000">
        <a:off x="5340366" y="4085977"/>
        <a:ext cx="387647" cy="422628"/>
      </dsp:txXfrm>
    </dsp:sp>
    <dsp:sp modelId="{D3B4E25F-400F-4CD0-B00C-7C1B958A592D}">
      <dsp:nvSpPr>
        <dsp:cNvPr id="0" name=""/>
        <dsp:cNvSpPr/>
      </dsp:nvSpPr>
      <dsp:spPr>
        <a:xfrm>
          <a:off x="3313542" y="4430886"/>
          <a:ext cx="2087053" cy="208705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4610" tIns="54610" rIns="54610" bIns="5461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300" b="1" kern="1200" dirty="0" smtClean="0">
              <a:cs typeface="+mj-cs"/>
            </a:rPr>
            <a:t>الهامات غيبي</a:t>
          </a:r>
          <a:endParaRPr lang="en-US" sz="4300" kern="1200" dirty="0"/>
        </a:p>
      </dsp:txBody>
      <dsp:txXfrm>
        <a:off x="3619184" y="4736528"/>
        <a:ext cx="1475769" cy="1475769"/>
      </dsp:txXfrm>
    </dsp:sp>
    <dsp:sp modelId="{FBD6619D-D69E-45B0-8277-26A0320124DC}">
      <dsp:nvSpPr>
        <dsp:cNvPr id="0" name=""/>
        <dsp:cNvSpPr/>
      </dsp:nvSpPr>
      <dsp:spPr>
        <a:xfrm rot="13500000">
          <a:off x="2983959" y="4026003"/>
          <a:ext cx="553781" cy="7043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/>
        </a:p>
      </dsp:txBody>
      <dsp:txXfrm rot="10800000">
        <a:off x="3125763" y="4225616"/>
        <a:ext cx="387647" cy="422628"/>
      </dsp:txXfrm>
    </dsp:sp>
    <dsp:sp modelId="{4240C2AC-F2AF-4098-ABD8-DEC215D17DE8}">
      <dsp:nvSpPr>
        <dsp:cNvPr id="0" name=""/>
        <dsp:cNvSpPr/>
      </dsp:nvSpPr>
      <dsp:spPr>
        <a:xfrm>
          <a:off x="1098938" y="2216282"/>
          <a:ext cx="2087053" cy="208705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4610" tIns="54610" rIns="54610" bIns="5461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300" b="1" kern="1200" dirty="0" smtClean="0">
              <a:cs typeface="+mj-cs"/>
            </a:rPr>
            <a:t>جهاد درونی</a:t>
          </a:r>
          <a:endParaRPr lang="en-US" sz="4300" kern="1200" dirty="0"/>
        </a:p>
      </dsp:txBody>
      <dsp:txXfrm>
        <a:off x="1404580" y="2521924"/>
        <a:ext cx="1475769" cy="1475769"/>
      </dsp:txXfrm>
    </dsp:sp>
    <dsp:sp modelId="{4098668B-9CF8-4CD7-8EFF-A5D3880309DE}">
      <dsp:nvSpPr>
        <dsp:cNvPr id="0" name=""/>
        <dsp:cNvSpPr/>
      </dsp:nvSpPr>
      <dsp:spPr>
        <a:xfrm rot="18900000">
          <a:off x="2961793" y="1811399"/>
          <a:ext cx="553781" cy="7043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/>
        </a:p>
      </dsp:txBody>
      <dsp:txXfrm>
        <a:off x="2986123" y="2011012"/>
        <a:ext cx="387647" cy="42262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81794E-9406-4CCE-8529-C2057BD9F478}">
      <dsp:nvSpPr>
        <dsp:cNvPr id="0" name=""/>
        <dsp:cNvSpPr/>
      </dsp:nvSpPr>
      <dsp:spPr>
        <a:xfrm>
          <a:off x="5890" y="1407867"/>
          <a:ext cx="2544122" cy="1899133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171450" rIns="57150" bIns="57150" numCol="1" spcCol="1270" anchor="t" anchorCtr="0">
          <a:noAutofit/>
        </a:bodyPr>
        <a:lstStyle/>
        <a:p>
          <a:pPr marL="285750" lvl="1" indent="-285750" algn="r" defTabSz="20002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4500" b="1" kern="1200" smtClean="0">
              <a:cs typeface="+mj-cs"/>
            </a:rPr>
            <a:t>همراهي با راستگويان </a:t>
          </a:r>
          <a:endParaRPr lang="en-US" sz="4500" b="1" kern="1200" dirty="0">
            <a:cs typeface="+mj-cs"/>
          </a:endParaRPr>
        </a:p>
      </dsp:txBody>
      <dsp:txXfrm>
        <a:off x="50389" y="1452366"/>
        <a:ext cx="2455124" cy="1854634"/>
      </dsp:txXfrm>
    </dsp:sp>
    <dsp:sp modelId="{87E78F5B-76D7-4DBC-9522-6BC3DE7764BA}">
      <dsp:nvSpPr>
        <dsp:cNvPr id="0" name=""/>
        <dsp:cNvSpPr/>
      </dsp:nvSpPr>
      <dsp:spPr>
        <a:xfrm>
          <a:off x="5890" y="3307001"/>
          <a:ext cx="2544122" cy="81662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0" rIns="57150" bIns="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500" b="1" kern="1200" dirty="0"/>
        </a:p>
      </dsp:txBody>
      <dsp:txXfrm>
        <a:off x="5890" y="3307001"/>
        <a:ext cx="1791635" cy="816627"/>
      </dsp:txXfrm>
    </dsp:sp>
    <dsp:sp modelId="{B029F40B-9A25-4359-8B71-3657268F285F}">
      <dsp:nvSpPr>
        <dsp:cNvPr id="0" name=""/>
        <dsp:cNvSpPr/>
      </dsp:nvSpPr>
      <dsp:spPr>
        <a:xfrm>
          <a:off x="1869494" y="3436715"/>
          <a:ext cx="890442" cy="890442"/>
        </a:xfrm>
        <a:prstGeom prst="ellipse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B019A9-48C0-450D-B789-C5A6F7457B62}">
      <dsp:nvSpPr>
        <dsp:cNvPr id="0" name=""/>
        <dsp:cNvSpPr/>
      </dsp:nvSpPr>
      <dsp:spPr>
        <a:xfrm>
          <a:off x="2980539" y="1407867"/>
          <a:ext cx="2544122" cy="1899133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5812304"/>
              <a:satOff val="-18573"/>
              <a:lumOff val="-470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171450" rIns="57150" bIns="57150" numCol="1" spcCol="1270" anchor="t" anchorCtr="0">
          <a:noAutofit/>
        </a:bodyPr>
        <a:lstStyle/>
        <a:p>
          <a:pPr marL="285750" lvl="1" indent="-285750" algn="ctr" defTabSz="20002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45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rPr>
            <a:t>هم ردیفی </a:t>
          </a:r>
          <a:r>
            <a:rPr lang="fa-IR" sz="4500" b="1" kern="1200" smtClean="0">
              <a:cs typeface="+mj-cs"/>
            </a:rPr>
            <a:t>با انبیا</a:t>
          </a:r>
          <a:endParaRPr lang="en-US" sz="4500" b="1" kern="1200" dirty="0">
            <a:cs typeface="+mj-cs"/>
          </a:endParaRPr>
        </a:p>
      </dsp:txBody>
      <dsp:txXfrm>
        <a:off x="3025038" y="1452366"/>
        <a:ext cx="2455124" cy="1854634"/>
      </dsp:txXfrm>
    </dsp:sp>
    <dsp:sp modelId="{CAC55829-EF0C-4951-B6F0-F8C6A3C98F2A}">
      <dsp:nvSpPr>
        <dsp:cNvPr id="0" name=""/>
        <dsp:cNvSpPr/>
      </dsp:nvSpPr>
      <dsp:spPr>
        <a:xfrm>
          <a:off x="2980539" y="3307001"/>
          <a:ext cx="2544122" cy="816627"/>
        </a:xfrm>
        <a:prstGeom prst="rect">
          <a:avLst/>
        </a:prstGeom>
        <a:solidFill>
          <a:schemeClr val="accent3">
            <a:hueOff val="5812304"/>
            <a:satOff val="-18573"/>
            <a:lumOff val="-4706"/>
            <a:alphaOff val="0"/>
          </a:schemeClr>
        </a:solidFill>
        <a:ln w="42500" cap="flat" cmpd="sng" algn="ctr">
          <a:solidFill>
            <a:schemeClr val="accent3">
              <a:hueOff val="5812304"/>
              <a:satOff val="-18573"/>
              <a:lumOff val="-470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0" rIns="57150" bIns="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500" b="1" kern="1200" dirty="0"/>
        </a:p>
      </dsp:txBody>
      <dsp:txXfrm>
        <a:off x="2980539" y="3307001"/>
        <a:ext cx="1791635" cy="816627"/>
      </dsp:txXfrm>
    </dsp:sp>
    <dsp:sp modelId="{02515FA8-1FDF-48B9-892A-8DC2CA1C1EDD}">
      <dsp:nvSpPr>
        <dsp:cNvPr id="0" name=""/>
        <dsp:cNvSpPr/>
      </dsp:nvSpPr>
      <dsp:spPr>
        <a:xfrm>
          <a:off x="4844143" y="3436715"/>
          <a:ext cx="890442" cy="890442"/>
        </a:xfrm>
        <a:prstGeom prst="ellipse">
          <a:avLst/>
        </a:prstGeom>
        <a:solidFill>
          <a:schemeClr val="accent3">
            <a:tint val="40000"/>
            <a:alpha val="90000"/>
            <a:hueOff val="6385568"/>
            <a:satOff val="-26549"/>
            <a:lumOff val="-2243"/>
            <a:alphaOff val="0"/>
          </a:schemeClr>
        </a:solidFill>
        <a:ln w="42500" cap="flat" cmpd="sng" algn="ctr">
          <a:solidFill>
            <a:schemeClr val="accent3">
              <a:tint val="40000"/>
              <a:alpha val="90000"/>
              <a:hueOff val="6385568"/>
              <a:satOff val="-26549"/>
              <a:lumOff val="-224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9E2D9D-E29D-4818-BF72-2DE2FFE701CA}">
      <dsp:nvSpPr>
        <dsp:cNvPr id="0" name=""/>
        <dsp:cNvSpPr/>
      </dsp:nvSpPr>
      <dsp:spPr>
        <a:xfrm>
          <a:off x="5970860" y="1419034"/>
          <a:ext cx="2544122" cy="1899133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11624607"/>
              <a:satOff val="-37145"/>
              <a:lumOff val="-941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171450" rIns="57150" bIns="57150" numCol="1" spcCol="1270" anchor="t" anchorCtr="0">
          <a:noAutofit/>
        </a:bodyPr>
        <a:lstStyle/>
        <a:p>
          <a:pPr marL="285750" lvl="1" indent="-285750" algn="ctr" defTabSz="20002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45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rPr>
            <a:t>صدق خدا</a:t>
          </a:r>
          <a:endParaRPr lang="en-US" sz="4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j-cs"/>
          </a:endParaRPr>
        </a:p>
      </dsp:txBody>
      <dsp:txXfrm>
        <a:off x="6015359" y="1463533"/>
        <a:ext cx="2455124" cy="1854634"/>
      </dsp:txXfrm>
    </dsp:sp>
    <dsp:sp modelId="{3552C277-02C9-4A2E-BADF-DEBF9FE27CEA}">
      <dsp:nvSpPr>
        <dsp:cNvPr id="0" name=""/>
        <dsp:cNvSpPr/>
      </dsp:nvSpPr>
      <dsp:spPr>
        <a:xfrm>
          <a:off x="5955188" y="3307001"/>
          <a:ext cx="2544122" cy="816627"/>
        </a:xfrm>
        <a:prstGeom prst="rect">
          <a:avLst/>
        </a:prstGeom>
        <a:solidFill>
          <a:schemeClr val="accent3">
            <a:hueOff val="11624607"/>
            <a:satOff val="-37145"/>
            <a:lumOff val="-9412"/>
            <a:alphaOff val="0"/>
          </a:schemeClr>
        </a:solidFill>
        <a:ln w="42500" cap="flat" cmpd="sng" algn="ctr">
          <a:solidFill>
            <a:schemeClr val="accent3">
              <a:hueOff val="11624607"/>
              <a:satOff val="-37145"/>
              <a:lumOff val="-941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0" rIns="57150" bIns="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500" b="1" kern="1200" dirty="0"/>
        </a:p>
      </dsp:txBody>
      <dsp:txXfrm>
        <a:off x="5955188" y="3307001"/>
        <a:ext cx="1791635" cy="816627"/>
      </dsp:txXfrm>
    </dsp:sp>
    <dsp:sp modelId="{DC78D699-6E1A-4D76-B408-D080172992FE}">
      <dsp:nvSpPr>
        <dsp:cNvPr id="0" name=""/>
        <dsp:cNvSpPr/>
      </dsp:nvSpPr>
      <dsp:spPr>
        <a:xfrm>
          <a:off x="7818792" y="3436715"/>
          <a:ext cx="890442" cy="890442"/>
        </a:xfrm>
        <a:prstGeom prst="ellipse">
          <a:avLst/>
        </a:prstGeom>
        <a:solidFill>
          <a:schemeClr val="accent3">
            <a:tint val="40000"/>
            <a:alpha val="90000"/>
            <a:hueOff val="12771136"/>
            <a:satOff val="-53098"/>
            <a:lumOff val="-4485"/>
            <a:alphaOff val="0"/>
          </a:schemeClr>
        </a:solidFill>
        <a:ln w="42500" cap="flat" cmpd="sng" algn="ctr">
          <a:solidFill>
            <a:schemeClr val="accent3">
              <a:tint val="40000"/>
              <a:alpha val="90000"/>
              <a:hueOff val="12771136"/>
              <a:satOff val="-53098"/>
              <a:lumOff val="-448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4231CD-E188-445D-8B35-25CB3DD06CC3}">
      <dsp:nvSpPr>
        <dsp:cNvPr id="0" name=""/>
        <dsp:cNvSpPr/>
      </dsp:nvSpPr>
      <dsp:spPr>
        <a:xfrm>
          <a:off x="2314456" y="332954"/>
          <a:ext cx="4489269" cy="4489269"/>
        </a:xfrm>
        <a:prstGeom prst="pie">
          <a:avLst>
            <a:gd name="adj1" fmla="val 1620000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ایمان</a:t>
          </a:r>
          <a:endParaRPr lang="en-US" sz="4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610397" y="1163468"/>
        <a:ext cx="1656754" cy="1336092"/>
      </dsp:txXfrm>
    </dsp:sp>
    <dsp:sp modelId="{A0B9C021-2B90-432E-B58C-986DDAEEA724}">
      <dsp:nvSpPr>
        <dsp:cNvPr id="0" name=""/>
        <dsp:cNvSpPr/>
      </dsp:nvSpPr>
      <dsp:spPr>
        <a:xfrm>
          <a:off x="2125266" y="522144"/>
          <a:ext cx="4489269" cy="4489269"/>
        </a:xfrm>
        <a:prstGeom prst="pie">
          <a:avLst>
            <a:gd name="adj1" fmla="val 0"/>
            <a:gd name="adj2" fmla="val 5400000"/>
          </a:avLst>
        </a:prstGeom>
        <a:solidFill>
          <a:schemeClr val="accent3">
            <a:hueOff val="3874869"/>
            <a:satOff val="-12382"/>
            <a:lumOff val="-3137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عدالت خواهی</a:t>
          </a:r>
          <a:endParaRPr lang="en-US" sz="4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50066" y="2846944"/>
        <a:ext cx="1656754" cy="1336092"/>
      </dsp:txXfrm>
    </dsp:sp>
    <dsp:sp modelId="{B53D17A9-5DF8-4E40-97D2-3347B0D9E53A}">
      <dsp:nvSpPr>
        <dsp:cNvPr id="0" name=""/>
        <dsp:cNvSpPr/>
      </dsp:nvSpPr>
      <dsp:spPr>
        <a:xfrm>
          <a:off x="2125266" y="522144"/>
          <a:ext cx="4489269" cy="4489269"/>
        </a:xfrm>
        <a:prstGeom prst="pie">
          <a:avLst>
            <a:gd name="adj1" fmla="val 5400000"/>
            <a:gd name="adj2" fmla="val 10800000"/>
          </a:avLst>
        </a:prstGeom>
        <a:solidFill>
          <a:schemeClr val="accent3">
            <a:hueOff val="7749738"/>
            <a:satOff val="-24763"/>
            <a:lumOff val="-6275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جوانمردی</a:t>
          </a:r>
          <a:endParaRPr lang="en-US" sz="3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32981" y="2846944"/>
        <a:ext cx="1656754" cy="1336092"/>
      </dsp:txXfrm>
    </dsp:sp>
    <dsp:sp modelId="{425CFD8B-BDE3-4557-B550-1A5A0EEE7E05}">
      <dsp:nvSpPr>
        <dsp:cNvPr id="0" name=""/>
        <dsp:cNvSpPr/>
      </dsp:nvSpPr>
      <dsp:spPr>
        <a:xfrm>
          <a:off x="2125266" y="522144"/>
          <a:ext cx="4489269" cy="4489269"/>
        </a:xfrm>
        <a:prstGeom prst="pie">
          <a:avLst>
            <a:gd name="adj1" fmla="val 10800000"/>
            <a:gd name="adj2" fmla="val 16200000"/>
          </a:avLst>
        </a:prstGeom>
        <a:solidFill>
          <a:schemeClr val="accent3">
            <a:hueOff val="11624607"/>
            <a:satOff val="-37145"/>
            <a:lumOff val="-9412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تقوا</a:t>
          </a:r>
          <a:endParaRPr lang="en-US" sz="4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32981" y="1350521"/>
        <a:ext cx="1656754" cy="133609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D82761-CAA0-4DFB-819B-5B63453373BF}">
      <dsp:nvSpPr>
        <dsp:cNvPr id="0" name=""/>
        <dsp:cNvSpPr/>
      </dsp:nvSpPr>
      <dsp:spPr>
        <a:xfrm>
          <a:off x="0" y="89340"/>
          <a:ext cx="3233303" cy="46939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/>
            <a:t>آثار و پيامدهاي صدق :</a:t>
          </a:r>
          <a:endParaRPr lang="en-US" sz="2800" kern="1200" dirty="0"/>
        </a:p>
      </dsp:txBody>
      <dsp:txXfrm>
        <a:off x="22914" y="112254"/>
        <a:ext cx="3187475" cy="42356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A09D9E-7914-4609-AA6A-AED1305A63C1}">
      <dsp:nvSpPr>
        <dsp:cNvPr id="0" name=""/>
        <dsp:cNvSpPr/>
      </dsp:nvSpPr>
      <dsp:spPr>
        <a:xfrm rot="5400000">
          <a:off x="-407057" y="1931429"/>
          <a:ext cx="1795829" cy="21667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DB61F65-A9F6-4890-A704-D3F8C521AA1A}">
      <dsp:nvSpPr>
        <dsp:cNvPr id="0" name=""/>
        <dsp:cNvSpPr/>
      </dsp:nvSpPr>
      <dsp:spPr>
        <a:xfrm>
          <a:off x="4436" y="782934"/>
          <a:ext cx="2407540" cy="144452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همراهی و معیت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خدا و پیامبر خدا با انسان</a:t>
          </a:r>
          <a:endParaRPr lang="en-US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6745" y="825243"/>
        <a:ext cx="2322922" cy="1359906"/>
      </dsp:txXfrm>
    </dsp:sp>
    <dsp:sp modelId="{722A9702-A5A5-4610-93EE-331449F760F6}">
      <dsp:nvSpPr>
        <dsp:cNvPr id="0" name=""/>
        <dsp:cNvSpPr/>
      </dsp:nvSpPr>
      <dsp:spPr>
        <a:xfrm rot="5400000">
          <a:off x="-407057" y="3737085"/>
          <a:ext cx="1795829" cy="21667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D377586-038E-45A6-8C45-34AF99A9C105}">
      <dsp:nvSpPr>
        <dsp:cNvPr id="0" name=""/>
        <dsp:cNvSpPr/>
      </dsp:nvSpPr>
      <dsp:spPr>
        <a:xfrm>
          <a:off x="4436" y="2588590"/>
          <a:ext cx="2407540" cy="144452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مایه 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آرامش</a:t>
          </a:r>
          <a:endParaRPr 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6745" y="2630899"/>
        <a:ext cx="2322922" cy="1359906"/>
      </dsp:txXfrm>
    </dsp:sp>
    <dsp:sp modelId="{69F4A9CD-78D7-4937-9B71-6F15B0C4D5AE}">
      <dsp:nvSpPr>
        <dsp:cNvPr id="0" name=""/>
        <dsp:cNvSpPr/>
      </dsp:nvSpPr>
      <dsp:spPr>
        <a:xfrm>
          <a:off x="495770" y="4639913"/>
          <a:ext cx="3192203" cy="21667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E443097-718E-47F3-93B2-304C32A1F517}">
      <dsp:nvSpPr>
        <dsp:cNvPr id="0" name=""/>
        <dsp:cNvSpPr/>
      </dsp:nvSpPr>
      <dsp:spPr>
        <a:xfrm>
          <a:off x="4436" y="4394245"/>
          <a:ext cx="2407540" cy="144452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عامل نجات</a:t>
          </a:r>
          <a:endParaRPr 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6745" y="4436554"/>
        <a:ext cx="2322922" cy="1359906"/>
      </dsp:txXfrm>
    </dsp:sp>
    <dsp:sp modelId="{52FFCAF2-3391-419D-A823-8645206DA187}">
      <dsp:nvSpPr>
        <dsp:cNvPr id="0" name=""/>
        <dsp:cNvSpPr/>
      </dsp:nvSpPr>
      <dsp:spPr>
        <a:xfrm rot="16200000">
          <a:off x="2794972" y="3737085"/>
          <a:ext cx="1795829" cy="21667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8E67796-AB9F-4443-9D02-2E34E9EA732F}">
      <dsp:nvSpPr>
        <dsp:cNvPr id="0" name=""/>
        <dsp:cNvSpPr/>
      </dsp:nvSpPr>
      <dsp:spPr>
        <a:xfrm>
          <a:off x="3206465" y="4394245"/>
          <a:ext cx="2407540" cy="144452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kern="1200" dirty="0" smtClean="0"/>
            <a:t>ا</a:t>
          </a:r>
          <a:r>
            <a:rPr lang="fa-IR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صلاح 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فرد و جامعه</a:t>
          </a:r>
          <a:endParaRPr 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248774" y="4436554"/>
        <a:ext cx="2322922" cy="1359906"/>
      </dsp:txXfrm>
    </dsp:sp>
    <dsp:sp modelId="{8BECDBFA-B519-4752-8A00-48376B0A7177}">
      <dsp:nvSpPr>
        <dsp:cNvPr id="0" name=""/>
        <dsp:cNvSpPr/>
      </dsp:nvSpPr>
      <dsp:spPr>
        <a:xfrm rot="16200000">
          <a:off x="2794972" y="1931429"/>
          <a:ext cx="1795829" cy="21667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2347DBE-26C0-4A86-8624-0F2E6A00FD36}">
      <dsp:nvSpPr>
        <dsp:cNvPr id="0" name=""/>
        <dsp:cNvSpPr/>
      </dsp:nvSpPr>
      <dsp:spPr>
        <a:xfrm>
          <a:off x="3206465" y="2588590"/>
          <a:ext cx="2407540" cy="1444524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زیبایی 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انسانی</a:t>
          </a:r>
          <a:endParaRPr 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248774" y="2630899"/>
        <a:ext cx="2322922" cy="1359906"/>
      </dsp:txXfrm>
    </dsp:sp>
    <dsp:sp modelId="{0C944611-DBD7-4D00-8A9E-A45E25DDDD88}">
      <dsp:nvSpPr>
        <dsp:cNvPr id="0" name=""/>
        <dsp:cNvSpPr/>
      </dsp:nvSpPr>
      <dsp:spPr>
        <a:xfrm rot="1881802">
          <a:off x="3450129" y="1898213"/>
          <a:ext cx="3322800" cy="21667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5B98FB7-0B1D-4663-A9F9-FE5A82BA7101}">
      <dsp:nvSpPr>
        <dsp:cNvPr id="0" name=""/>
        <dsp:cNvSpPr/>
      </dsp:nvSpPr>
      <dsp:spPr>
        <a:xfrm>
          <a:off x="3206465" y="782934"/>
          <a:ext cx="2407540" cy="144452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برکت</a:t>
          </a:r>
          <a:endParaRPr lang="en-US" sz="4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248774" y="825243"/>
        <a:ext cx="2322922" cy="1359906"/>
      </dsp:txXfrm>
    </dsp:sp>
    <dsp:sp modelId="{CD66D83E-B639-4EE5-BE97-3DBE59ADDA85}">
      <dsp:nvSpPr>
        <dsp:cNvPr id="0" name=""/>
        <dsp:cNvSpPr/>
      </dsp:nvSpPr>
      <dsp:spPr>
        <a:xfrm>
          <a:off x="6048663" y="2517245"/>
          <a:ext cx="2407540" cy="144452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عزت</a:t>
          </a:r>
          <a:endParaRPr lang="en-US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090972" y="2559554"/>
        <a:ext cx="2322922" cy="135990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4231CD-E188-445D-8B35-25CB3DD06CC3}">
      <dsp:nvSpPr>
        <dsp:cNvPr id="0" name=""/>
        <dsp:cNvSpPr/>
      </dsp:nvSpPr>
      <dsp:spPr>
        <a:xfrm>
          <a:off x="2314456" y="332954"/>
          <a:ext cx="4489269" cy="4489269"/>
        </a:xfrm>
        <a:prstGeom prst="pie">
          <a:avLst>
            <a:gd name="adj1" fmla="val 16200000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8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نفاق</a:t>
          </a:r>
          <a:endParaRPr lang="en-US" sz="40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610397" y="1163468"/>
        <a:ext cx="1656754" cy="1336092"/>
      </dsp:txXfrm>
    </dsp:sp>
    <dsp:sp modelId="{A0B9C021-2B90-432E-B58C-986DDAEEA724}">
      <dsp:nvSpPr>
        <dsp:cNvPr id="0" name=""/>
        <dsp:cNvSpPr/>
      </dsp:nvSpPr>
      <dsp:spPr>
        <a:xfrm>
          <a:off x="2125266" y="522144"/>
          <a:ext cx="4489269" cy="4489269"/>
        </a:xfrm>
        <a:prstGeom prst="pie">
          <a:avLst>
            <a:gd name="adj1" fmla="val 0"/>
            <a:gd name="adj2" fmla="val 54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54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Times New Roman" pitchFamily="18" charset="0"/>
              <a:cs typeface="B Titr" pitchFamily="2" charset="-78"/>
            </a:rPr>
            <a:t>ريا</a:t>
          </a:r>
          <a:endParaRPr lang="en-US" sz="40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50066" y="2846944"/>
        <a:ext cx="1656754" cy="1336092"/>
      </dsp:txXfrm>
    </dsp:sp>
    <dsp:sp modelId="{B53D17A9-5DF8-4E40-97D2-3347B0D9E53A}">
      <dsp:nvSpPr>
        <dsp:cNvPr id="0" name=""/>
        <dsp:cNvSpPr/>
      </dsp:nvSpPr>
      <dsp:spPr>
        <a:xfrm>
          <a:off x="2125266" y="522144"/>
          <a:ext cx="4489269" cy="4489269"/>
        </a:xfrm>
        <a:prstGeom prst="pie">
          <a:avLst>
            <a:gd name="adj1" fmla="val 5400000"/>
            <a:gd name="adj2" fmla="val 108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8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Times New Roman" pitchFamily="18" charset="0"/>
              <a:cs typeface="B Titr" pitchFamily="2" charset="-78"/>
            </a:rPr>
            <a:t>کذب</a:t>
          </a:r>
          <a:endParaRPr lang="en-US" sz="37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32981" y="2846944"/>
        <a:ext cx="1656754" cy="1336092"/>
      </dsp:txXfrm>
    </dsp:sp>
    <dsp:sp modelId="{425CFD8B-BDE3-4557-B550-1A5A0EEE7E05}">
      <dsp:nvSpPr>
        <dsp:cNvPr id="0" name=""/>
        <dsp:cNvSpPr/>
      </dsp:nvSpPr>
      <dsp:spPr>
        <a:xfrm>
          <a:off x="2125266" y="522144"/>
          <a:ext cx="4489269" cy="4489269"/>
        </a:xfrm>
        <a:prstGeom prst="pie">
          <a:avLst>
            <a:gd name="adj1" fmla="val 108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Times New Roman" pitchFamily="18" charset="0"/>
              <a:cs typeface="B Titr" pitchFamily="2" charset="-78"/>
            </a:rPr>
            <a:t>علم </a:t>
          </a:r>
          <a:endParaRPr lang="en-US" sz="2800" b="1" kern="1200" dirty="0" smtClean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itchFamily="18" charset="0"/>
            <a:ea typeface="Times New Roman" pitchFamily="18" charset="0"/>
            <a:cs typeface="B Titr" pitchFamily="2" charset="-78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Times New Roman" pitchFamily="18" charset="0"/>
              <a:cs typeface="B Titr" pitchFamily="2" charset="-78"/>
            </a:rPr>
            <a:t> بي عمل</a:t>
          </a:r>
          <a:endParaRPr lang="en-US" sz="28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32981" y="1350521"/>
        <a:ext cx="1656754" cy="13360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 smtClean="0"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 smtClean="0"/>
            </a:lvl1pPr>
          </a:lstStyle>
          <a:p>
            <a:pPr>
              <a:defRPr/>
            </a:pPr>
            <a:fld id="{1BD14257-B48E-4CAD-9022-44D1C61811DC}" type="datetimeFigureOut">
              <a:rPr lang="fa-IR"/>
              <a:pPr>
                <a:defRPr/>
              </a:pPr>
              <a:t>1433/05/26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 smtClean="0"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 smtClean="0"/>
            </a:lvl1pPr>
          </a:lstStyle>
          <a:p>
            <a:pPr>
              <a:defRPr/>
            </a:pPr>
            <a:fld id="{E09DCCF6-CBA1-4289-8464-4E01B0AFD192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402366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081470B-629A-4CD0-BF99-FB36F469F25A}" type="datetimeFigureOut">
              <a:rPr lang="fa-IR"/>
              <a:pPr>
                <a:defRPr/>
              </a:pPr>
              <a:t>1433/05/26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pPr lvl="0"/>
            <a:endParaRPr lang="fa-IR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9B5DB58F-96B8-4C86-84CD-E25772B39326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487904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" pitchFamily="34" charset="0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" pitchFamily="34" charset="0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" pitchFamily="34" charset="0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" pitchFamily="34" charset="0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" pitchFamily="34" charset="0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9pPr>
          </a:lstStyle>
          <a:p>
            <a:pPr eaLnBrk="1" hangingPunct="1"/>
            <a:fld id="{096DD129-9676-4751-9841-C5B1251682F2}" type="slidenum">
              <a:rPr lang="ar-SA" smtClean="0">
                <a:latin typeface="Calibri" pitchFamily="34" charset="0"/>
              </a:rPr>
              <a:pPr eaLnBrk="1" hangingPunct="1"/>
              <a:t>1</a:t>
            </a:fld>
            <a:endParaRPr lang="en-US" smtClean="0">
              <a:latin typeface="Calibri" pitchFamily="34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9pPr>
          </a:lstStyle>
          <a:p>
            <a:pPr eaLnBrk="1" hangingPunct="1"/>
            <a:fld id="{E5A581F6-D937-42F4-9CDF-2627614631F4}" type="slidenum">
              <a:rPr lang="ar-SA" smtClean="0">
                <a:solidFill>
                  <a:srgbClr val="1F497D"/>
                </a:solidFill>
                <a:latin typeface="Calibri" pitchFamily="34" charset="0"/>
              </a:rPr>
              <a:pPr eaLnBrk="1" hangingPunct="1"/>
              <a:t>21</a:t>
            </a:fld>
            <a:endParaRPr lang="en-US" smtClean="0">
              <a:solidFill>
                <a:srgbClr val="1F497D"/>
              </a:solidFill>
              <a:latin typeface="Calibri" pitchFamily="34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a-I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FFFFFF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01C8CFD7-DDB4-405D-8262-C9C497CF33F5}" type="datetimeFigureOut">
              <a:rPr lang="fr-FR"/>
              <a:pPr>
                <a:defRPr/>
              </a:pPr>
              <a:t>17/04/2012</a:t>
            </a:fld>
            <a:endParaRPr lang="fr-CA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2DA2BF">
                    <a:tint val="20000"/>
                  </a:srgbClr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endParaRPr lang="fr-CA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FFFFFF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9AEAC904-334F-4AA5-9711-E4CBD9AF474F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384525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FB9554E4-F4CB-460F-90A7-EC9919DABFF6}" type="datetimeFigureOut">
              <a:rPr lang="fr-FR"/>
              <a:pPr>
                <a:defRPr/>
              </a:pPr>
              <a:t>17/04/2012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F9F667D3-0976-40BB-B9E0-779633E5C9F8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273136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D2343B8C-C786-4DBD-8A68-924608BE88CA}" type="datetimeFigureOut">
              <a:rPr lang="fr-FR"/>
              <a:pPr>
                <a:defRPr/>
              </a:pPr>
              <a:t>17/04/2012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DB78D4D8-5903-4D4D-BB89-22F83F47245D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69522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C088ED2C-07EA-4588-8F45-55F532C925ED}" type="datetimeFigureOut">
              <a:rPr lang="fr-FR"/>
              <a:pPr>
                <a:defRPr/>
              </a:pPr>
              <a:t>17/04/2012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36B4CD12-3D3F-4DDB-85AC-6A2D2C7E01E4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58747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E9059B50-B9BD-4E21-BD59-FD9792A074F6}" type="datetimeFigureOut">
              <a:rPr lang="fr-FR"/>
              <a:pPr>
                <a:defRPr/>
              </a:pPr>
              <a:t>17/04/2012</a:t>
            </a:fld>
            <a:endParaRPr lang="fr-CA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endParaRPr lang="fr-CA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100E024E-E4BA-42FC-921A-A0BE8696F150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225711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DE90D033-7D24-46F1-9E36-A90C6417AA33}" type="datetimeFigureOut">
              <a:rPr lang="fr-FR"/>
              <a:pPr>
                <a:defRPr/>
              </a:pPr>
              <a:t>17/04/2012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50FC6AFC-151B-4B0B-9E0F-B3581CBB35B1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273553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A91E0294-FBAA-491D-928A-85E2BCD0C6A3}" type="datetimeFigureOut">
              <a:rPr lang="fr-FR"/>
              <a:pPr>
                <a:defRPr/>
              </a:pPr>
              <a:t>17/04/2012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FA5A15A7-9AFB-4F10-805F-EA4A4E8AC017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88876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D04299BF-807D-466E-899C-9BB1B6BCC05E}" type="datetimeFigureOut">
              <a:rPr lang="fr-FR"/>
              <a:pPr>
                <a:defRPr/>
              </a:pPr>
              <a:t>17/04/2012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C842F632-1C6D-4422-A8BD-30791EF9F00B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47482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7FC73429-411E-422B-8F16-37BFD8C7509E}" type="datetimeFigureOut">
              <a:rPr lang="fr-FR"/>
              <a:pPr>
                <a:defRPr/>
              </a:pPr>
              <a:t>17/04/2012</a:t>
            </a:fld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28AE440E-FEC3-4FD8-A6A4-32628BF99C01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14243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3034AAB8-49FB-4C50-99C4-4CFB6087C7A5}" type="datetimeFigureOut">
              <a:rPr lang="fr-FR"/>
              <a:pPr>
                <a:defRPr/>
              </a:pPr>
              <a:t>17/04/2012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41C3E53A-77E0-42E0-B508-7E310B45D0B4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197306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prstClr val="white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23757C22-D8C9-4CB4-BEFE-6A544C9756E4}" type="datetimeFigureOut">
              <a:rPr lang="fr-FR"/>
              <a:pPr>
                <a:defRPr/>
              </a:pPr>
              <a:t>17/04/2012</a:t>
            </a:fld>
            <a:endParaRPr lang="fr-CA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endParaRPr lang="fr-CA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prstClr val="white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94F2D365-E129-4C07-B876-7B010C849344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951128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5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prstClr val="black"/>
                </a:solidFill>
                <a:latin typeface="Lucida Sans Unicode"/>
                <a:ea typeface="+mn-ea"/>
                <a:cs typeface="+mn-cs"/>
              </a:defRPr>
            </a:lvl1pPr>
            <a:extLst/>
          </a:lstStyle>
          <a:p>
            <a:pPr>
              <a:defRPr/>
            </a:pPr>
            <a:fld id="{88B46252-EC30-4F07-A687-74ED6B4D8186}" type="datetimeFigureOut">
              <a:rPr lang="fr-FR"/>
              <a:pPr>
                <a:defRPr/>
              </a:pPr>
              <a:t>17/04/2012</a:t>
            </a:fld>
            <a:endParaRPr lang="fr-CA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prstClr val="black"/>
                </a:solidFill>
                <a:latin typeface="Lucida Sans Unicode"/>
                <a:ea typeface="+mn-ea"/>
                <a:cs typeface="+mn-cs"/>
              </a:defRPr>
            </a:lvl1pPr>
            <a:extLst/>
          </a:lstStyle>
          <a:p>
            <a:pPr>
              <a:defRPr/>
            </a:pPr>
            <a:endParaRPr lang="fr-C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prstClr val="black"/>
                </a:solidFill>
                <a:latin typeface="Lucida Sans Unicode"/>
                <a:ea typeface="+mn-ea"/>
                <a:cs typeface="+mn-cs"/>
              </a:defRPr>
            </a:lvl1pPr>
            <a:extLst/>
          </a:lstStyle>
          <a:p>
            <a:pPr>
              <a:defRPr/>
            </a:pPr>
            <a:fld id="{E1B04E36-B24A-4624-B72F-D6C76C3905E9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l" rtl="1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pitchFamily="34" charset="0"/>
        </a:defRPr>
      </a:lvl2pPr>
      <a:lvl3pPr algn="l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pitchFamily="34" charset="0"/>
        </a:defRPr>
      </a:lvl3pPr>
      <a:lvl4pPr algn="l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pitchFamily="34" charset="0"/>
        </a:defRPr>
      </a:lvl4pPr>
      <a:lvl5pPr algn="l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pitchFamily="34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pitchFamily="34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pitchFamily="34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pitchFamily="34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pitchFamily="34" charset="0"/>
        </a:defRPr>
      </a:lvl9pPr>
      <a:extLst/>
    </p:titleStyle>
    <p:bodyStyle>
      <a:lvl1pPr marL="365125" indent="-255588" algn="r" rtl="1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r" rtl="1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r" rtl="1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microsoft.com/office/2007/relationships/diagramDrawing" Target="../diagrams/drawing8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4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8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6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bism2"/>
          <p:cNvPicPr>
            <a:picLocks noGrp="1" noChangeAspect="1" noChangeArrowheads="1"/>
          </p:cNvPicPr>
          <p:nvPr>
            <p:ph type="ctrTitle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692696"/>
            <a:ext cx="6010398" cy="40192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32656"/>
            <a:ext cx="8280920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a-IR" sz="6000" b="1" dirty="0" smtClean="0">
                <a:latin typeface="B Titr"/>
              </a:rPr>
              <a:t>ضرورت و اهمیت صدق در قرآن</a:t>
            </a:r>
            <a:endParaRPr lang="en-US" sz="6000" b="1" dirty="0">
              <a:latin typeface="B Titr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632534437"/>
              </p:ext>
            </p:extLst>
          </p:nvPr>
        </p:nvGraphicFramePr>
        <p:xfrm>
          <a:off x="211044" y="918016"/>
          <a:ext cx="8715126" cy="57350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Oval 5"/>
          <p:cNvSpPr/>
          <p:nvPr/>
        </p:nvSpPr>
        <p:spPr>
          <a:xfrm>
            <a:off x="7961586" y="4324628"/>
            <a:ext cx="1002902" cy="92575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 smtClean="0"/>
              <a:t>الف</a:t>
            </a:r>
            <a:endParaRPr lang="en-US" sz="2800" b="1" dirty="0"/>
          </a:p>
        </p:txBody>
      </p:sp>
      <p:sp>
        <p:nvSpPr>
          <p:cNvPr id="9" name="Oval 8"/>
          <p:cNvSpPr/>
          <p:nvPr/>
        </p:nvSpPr>
        <p:spPr>
          <a:xfrm>
            <a:off x="5004048" y="4293096"/>
            <a:ext cx="1043944" cy="963641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000" b="1" dirty="0"/>
              <a:t>ب</a:t>
            </a:r>
            <a:endParaRPr lang="en-US" sz="2800" b="1" dirty="0"/>
          </a:p>
        </p:txBody>
      </p:sp>
      <p:sp>
        <p:nvSpPr>
          <p:cNvPr id="10" name="Oval 9"/>
          <p:cNvSpPr/>
          <p:nvPr/>
        </p:nvSpPr>
        <p:spPr>
          <a:xfrm>
            <a:off x="1979712" y="4311453"/>
            <a:ext cx="1043944" cy="963641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000" b="1" dirty="0"/>
              <a:t>ج</a:t>
            </a:r>
            <a:endParaRPr lang="en-US" sz="2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Graphic spid="4" grpId="0">
        <p:bldAsOne/>
      </p:bldGraphic>
      <p:bldP spid="6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288" y="373306"/>
            <a:ext cx="8507712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مولفه های صدق</a:t>
            </a:r>
            <a:endParaRPr lang="en-US" sz="5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843016305"/>
              </p:ext>
            </p:extLst>
          </p:nvPr>
        </p:nvGraphicFramePr>
        <p:xfrm>
          <a:off x="184648" y="1340768"/>
          <a:ext cx="8928992" cy="5344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64231CD-E188-445D-8B35-25CB3DD06C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graphicEl>
                                              <a:dgm id="{764231CD-E188-445D-8B35-25CB3DD06C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graphicEl>
                                              <a:dgm id="{764231CD-E188-445D-8B35-25CB3DD06C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graphicEl>
                                              <a:dgm id="{764231CD-E188-445D-8B35-25CB3DD06C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graphicEl>
                                              <a:dgm id="{764231CD-E188-445D-8B35-25CB3DD06C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0B9C021-2B90-432E-B58C-986DDAEEA7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graphicEl>
                                              <a:dgm id="{A0B9C021-2B90-432E-B58C-986DDAEEA7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graphicEl>
                                              <a:dgm id="{A0B9C021-2B90-432E-B58C-986DDAEEA7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graphicEl>
                                              <a:dgm id="{A0B9C021-2B90-432E-B58C-986DDAEEA7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graphicEl>
                                              <a:dgm id="{A0B9C021-2B90-432E-B58C-986DDAEEA7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53D17A9-5DF8-4E40-97D2-3347B0D9E5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graphicEl>
                                              <a:dgm id="{B53D17A9-5DF8-4E40-97D2-3347B0D9E5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graphicEl>
                                              <a:dgm id="{B53D17A9-5DF8-4E40-97D2-3347B0D9E5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graphicEl>
                                              <a:dgm id="{B53D17A9-5DF8-4E40-97D2-3347B0D9E5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graphicEl>
                                              <a:dgm id="{B53D17A9-5DF8-4E40-97D2-3347B0D9E5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25CFD8B-BDE3-4557-B550-1A5A0EEE7E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graphicEl>
                                              <a:dgm id="{425CFD8B-BDE3-4557-B550-1A5A0EEE7E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graphicEl>
                                              <a:dgm id="{425CFD8B-BDE3-4557-B550-1A5A0EEE7E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graphicEl>
                                              <a:dgm id="{425CFD8B-BDE3-4557-B550-1A5A0EEE7E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graphicEl>
                                              <a:dgm id="{425CFD8B-BDE3-4557-B550-1A5A0EEE7E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Graphic spid="5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7178" y="3284984"/>
            <a:ext cx="8919318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fa-IR" sz="7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آثار و پیامدهای صدق</a:t>
            </a:r>
            <a:endParaRPr lang="fa-IR" sz="7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Down Arrow Callout 17"/>
          <p:cNvSpPr/>
          <p:nvPr/>
        </p:nvSpPr>
        <p:spPr>
          <a:xfrm>
            <a:off x="3018914" y="692696"/>
            <a:ext cx="3024336" cy="2160240"/>
          </a:xfrm>
          <a:prstGeom prst="downArrowCallout">
            <a:avLst>
              <a:gd name="adj1" fmla="val 32298"/>
              <a:gd name="adj2" fmla="val 32298"/>
              <a:gd name="adj3" fmla="val 25730"/>
              <a:gd name="adj4" fmla="val 64977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6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درس </a:t>
            </a:r>
            <a:r>
              <a:rPr lang="fa-IR" sz="6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سوم</a:t>
            </a:r>
            <a:endParaRPr lang="fa-IR" sz="6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915363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054074273"/>
              </p:ext>
            </p:extLst>
          </p:nvPr>
        </p:nvGraphicFramePr>
        <p:xfrm>
          <a:off x="5731184" y="260648"/>
          <a:ext cx="3233304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327028938"/>
              </p:ext>
            </p:extLst>
          </p:nvPr>
        </p:nvGraphicFramePr>
        <p:xfrm>
          <a:off x="179512" y="116632"/>
          <a:ext cx="8820472" cy="66217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7178" y="3284984"/>
            <a:ext cx="8919318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fa-IR" sz="7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آثار و پیامدهای عدم صدق</a:t>
            </a:r>
            <a:endParaRPr lang="fa-IR" sz="7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Down Arrow Callout 17"/>
          <p:cNvSpPr/>
          <p:nvPr/>
        </p:nvSpPr>
        <p:spPr>
          <a:xfrm>
            <a:off x="3018914" y="692696"/>
            <a:ext cx="3024336" cy="2160240"/>
          </a:xfrm>
          <a:prstGeom prst="downArrowCallout">
            <a:avLst>
              <a:gd name="adj1" fmla="val 32298"/>
              <a:gd name="adj2" fmla="val 32298"/>
              <a:gd name="adj3" fmla="val 25730"/>
              <a:gd name="adj4" fmla="val 64977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درس </a:t>
            </a:r>
            <a:r>
              <a:rPr lang="fa-IR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چهارم</a:t>
            </a:r>
            <a:endParaRPr lang="fa-IR" sz="5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183280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288" y="373306"/>
            <a:ext cx="8507712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آثار و پیامدهای عدم صدق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420873128"/>
              </p:ext>
            </p:extLst>
          </p:nvPr>
        </p:nvGraphicFramePr>
        <p:xfrm>
          <a:off x="184648" y="1340768"/>
          <a:ext cx="8928992" cy="5344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983218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64231CD-E188-445D-8B35-25CB3DD06C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graphicEl>
                                              <a:dgm id="{764231CD-E188-445D-8B35-25CB3DD06C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graphicEl>
                                              <a:dgm id="{764231CD-E188-445D-8B35-25CB3DD06C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graphicEl>
                                              <a:dgm id="{764231CD-E188-445D-8B35-25CB3DD06C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graphicEl>
                                              <a:dgm id="{764231CD-E188-445D-8B35-25CB3DD06C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0B9C021-2B90-432E-B58C-986DDAEEA7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graphicEl>
                                              <a:dgm id="{A0B9C021-2B90-432E-B58C-986DDAEEA7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graphicEl>
                                              <a:dgm id="{A0B9C021-2B90-432E-B58C-986DDAEEA7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graphicEl>
                                              <a:dgm id="{A0B9C021-2B90-432E-B58C-986DDAEEA7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graphicEl>
                                              <a:dgm id="{A0B9C021-2B90-432E-B58C-986DDAEEA7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53D17A9-5DF8-4E40-97D2-3347B0D9E5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graphicEl>
                                              <a:dgm id="{B53D17A9-5DF8-4E40-97D2-3347B0D9E5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graphicEl>
                                              <a:dgm id="{B53D17A9-5DF8-4E40-97D2-3347B0D9E5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graphicEl>
                                              <a:dgm id="{B53D17A9-5DF8-4E40-97D2-3347B0D9E5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graphicEl>
                                              <a:dgm id="{B53D17A9-5DF8-4E40-97D2-3347B0D9E5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25CFD8B-BDE3-4557-B550-1A5A0EEE7E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graphicEl>
                                              <a:dgm id="{425CFD8B-BDE3-4557-B550-1A5A0EEE7E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graphicEl>
                                              <a:dgm id="{425CFD8B-BDE3-4557-B550-1A5A0EEE7E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graphicEl>
                                              <a:dgm id="{425CFD8B-BDE3-4557-B550-1A5A0EEE7E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graphicEl>
                                              <a:dgm id="{425CFD8B-BDE3-4557-B550-1A5A0EEE7E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Graphic spid="5" grpId="0">
        <p:bldSub>
          <a:bldDgm bld="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7178" y="3284984"/>
            <a:ext cx="8919318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fa-IR" sz="7200" b="1" dirty="0" smtClean="0">
                <a:solidFill>
                  <a:srgbClr val="55E5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عوامل تهدید کننده صدق</a:t>
            </a:r>
            <a:endParaRPr lang="fa-IR" sz="7200" b="1" dirty="0">
              <a:solidFill>
                <a:srgbClr val="55E55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Down Arrow Callout 17"/>
          <p:cNvSpPr/>
          <p:nvPr/>
        </p:nvSpPr>
        <p:spPr>
          <a:xfrm>
            <a:off x="3018914" y="692696"/>
            <a:ext cx="3024336" cy="2160240"/>
          </a:xfrm>
          <a:prstGeom prst="downArrowCallout">
            <a:avLst>
              <a:gd name="adj1" fmla="val 32298"/>
              <a:gd name="adj2" fmla="val 32298"/>
              <a:gd name="adj3" fmla="val 25730"/>
              <a:gd name="adj4" fmla="val 64977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درس </a:t>
            </a:r>
            <a:r>
              <a:rPr lang="fa-IR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پنجم</a:t>
            </a:r>
            <a:endParaRPr lang="fa-IR" sz="5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645721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717225095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Oval 6"/>
          <p:cNvSpPr/>
          <p:nvPr/>
        </p:nvSpPr>
        <p:spPr>
          <a:xfrm>
            <a:off x="2555776" y="1479868"/>
            <a:ext cx="4083268" cy="38933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Jadid"/>
              </a:rPr>
              <a:t>عوامل تهدید کننده صدق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 Jadi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7178" y="3284984"/>
            <a:ext cx="8919318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fa-IR" sz="7200" b="1" dirty="0" smtClean="0">
                <a:solidFill>
                  <a:srgbClr val="C2E59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صدق در سپاه</a:t>
            </a:r>
            <a:endParaRPr lang="fa-IR" sz="7200" b="1" dirty="0">
              <a:solidFill>
                <a:srgbClr val="C2E59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Down Arrow Callout 17"/>
          <p:cNvSpPr/>
          <p:nvPr/>
        </p:nvSpPr>
        <p:spPr>
          <a:xfrm>
            <a:off x="3018914" y="692696"/>
            <a:ext cx="3024336" cy="2160240"/>
          </a:xfrm>
          <a:prstGeom prst="downArrowCallout">
            <a:avLst>
              <a:gd name="adj1" fmla="val 32298"/>
              <a:gd name="adj2" fmla="val 32298"/>
              <a:gd name="adj3" fmla="val 25730"/>
              <a:gd name="adj4" fmla="val 64977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درس </a:t>
            </a:r>
            <a:r>
              <a:rPr lang="fa-IR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ششم</a:t>
            </a:r>
            <a:endParaRPr lang="fa-IR" sz="5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558253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517848" y="1340768"/>
            <a:ext cx="8001056" cy="3785652"/>
          </a:xfrm>
          <a:prstGeom prst="rect">
            <a:avLst/>
          </a:prstGeom>
          <a:ln w="76200">
            <a:headEnd/>
            <a:tailEnd/>
          </a:ln>
        </p:spPr>
        <p:style>
          <a:lnRef idx="2">
            <a:schemeClr val="accent2"/>
          </a:lnRef>
          <a:fillRef idx="1003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fa-IR" sz="9600" b="1" cap="all" dirty="0" smtClean="0">
                <a:ln w="9000" cmpd="sng">
                  <a:solidFill>
                    <a:srgbClr val="39639D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  <a:cs typeface="B Titr" pitchFamily="2" charset="-78"/>
              </a:rPr>
              <a:t>صدق نسبت به</a:t>
            </a:r>
          </a:p>
          <a:p>
            <a:pPr algn="ctr">
              <a:defRPr/>
            </a:pPr>
            <a:r>
              <a:rPr lang="fa-IR" sz="9600" b="1" cap="all" dirty="0" smtClean="0">
                <a:ln w="9000" cmpd="sng">
                  <a:solidFill>
                    <a:srgbClr val="39639D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  <a:cs typeface="B Titr" pitchFamily="2" charset="-78"/>
              </a:rPr>
              <a:t> فرهنگ سپاه</a:t>
            </a:r>
          </a:p>
          <a:p>
            <a:pPr algn="ctr">
              <a:defRPr/>
            </a:pPr>
            <a:r>
              <a:rPr lang="fa-IR" sz="4800" b="1" dirty="0" smtClean="0">
                <a:solidFill>
                  <a:srgbClr val="11711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(</a:t>
            </a:r>
            <a:r>
              <a:rPr lang="fa-IR" sz="4800" b="1" dirty="0">
                <a:solidFill>
                  <a:srgbClr val="11711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رعايت هنجارها و ارز شهاي سپاه ) </a:t>
            </a:r>
            <a:endParaRPr lang="en-US" sz="4800" b="1" dirty="0">
              <a:solidFill>
                <a:srgbClr val="11711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38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539552" y="1484784"/>
            <a:ext cx="8001056" cy="264687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fa-IR" sz="16600" b="1" cap="all" dirty="0" smtClean="0">
                <a:ln w="9000" cmpd="sng">
                  <a:solidFill>
                    <a:srgbClr val="39639D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  <a:cs typeface="B Titr" pitchFamily="2" charset="-78"/>
              </a:rPr>
              <a:t>صدق</a:t>
            </a:r>
            <a:endParaRPr lang="en-US" sz="2800" dirty="0">
              <a:solidFill>
                <a:srgbClr val="00B050"/>
              </a:solidFill>
              <a:cs typeface="Arial" pitchFamily="34" charset="0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1691680" y="4909205"/>
            <a:ext cx="525658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fa-I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b="1" dirty="0" smtClean="0"/>
              <a:t>معاونت تربیت و آموزش عقیدتی سیاسی – مرکز آموزش مجازی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215706"/>
            <a:ext cx="8424936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fa-IR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cs typeface="+mj-cs"/>
              </a:rPr>
              <a:t>نسبت به همكاران وزير دستان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404664"/>
            <a:ext cx="8424936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fa-IR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cs typeface="+mj-cs"/>
              </a:rPr>
              <a:t>صدق نسبت به فرماندهي كل قوا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3528" y="2046703"/>
            <a:ext cx="8424936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fa-IR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cs typeface="+mj-cs"/>
              </a:rPr>
              <a:t>در گزارش دهي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3528" y="2871890"/>
            <a:ext cx="8424936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fa-IR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cs typeface="+mj-cs"/>
              </a:rPr>
              <a:t>در انجام وظايف محوله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3528" y="5877272"/>
            <a:ext cx="8439744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rtl="0"/>
            <a:r>
              <a:rPr lang="fa-I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</a:rPr>
              <a:t>نمونه هاي عيني و عملي صدق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3528" y="3645024"/>
            <a:ext cx="8424936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rtl="0"/>
            <a:r>
              <a:rPr lang="fa-IR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cs typeface="+mj-cs"/>
              </a:rPr>
              <a:t>در مسئوليت پذيري و ماموريت پذيري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3528" y="4470211"/>
            <a:ext cx="8424936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rtl="0"/>
            <a:r>
              <a:rPr lang="fa-IR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cs typeface="+mj-cs"/>
              </a:rPr>
              <a:t>درتبعيت از قوانين‏ و مقررات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3528" y="5301208"/>
            <a:ext cx="8439744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rtl="0"/>
            <a:r>
              <a:rPr lang="fa-I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cs typeface="+mj-cs"/>
              </a:rPr>
              <a:t>مشاركت </a:t>
            </a:r>
            <a:r>
              <a:rPr lang="fa-I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cs typeface="+mj-cs"/>
              </a:rPr>
              <a:t>در فرآيند هاي تصميم سازي و تصميم گيري</a:t>
            </a:r>
          </a:p>
        </p:txBody>
      </p:sp>
    </p:spTree>
    <p:extLst>
      <p:ext uri="{BB962C8B-B14F-4D97-AF65-F5344CB8AC3E}">
        <p14:creationId xmlns:p14="http://schemas.microsoft.com/office/powerpoint/2010/main" val="42828128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155EB8-C042-43A7-A70C-B07146AB8EA9}" type="slidenum">
              <a:rPr lang="ar-SA" smtClean="0"/>
              <a:pPr>
                <a:defRPr/>
              </a:pPr>
              <a:t>21</a:t>
            </a:fld>
            <a:endParaRPr lang="en-US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251520" y="1412776"/>
            <a:ext cx="8640959" cy="46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a-I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cs typeface="B Titr" pitchFamily="2" charset="-78"/>
              </a:rPr>
              <a:t>گرچه همه خصائل پسنديده ، مظهرتزكيه وتربيت است وهر يك به نوبه خود، در استحكام پايه هاي خود سازي موثر هستند ؛ ولي«</a:t>
            </a:r>
            <a:r>
              <a:rPr lang="fa-IR" sz="4000" b="1" dirty="0">
                <a:solidFill>
                  <a:srgbClr val="11711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cs typeface="B Titr" pitchFamily="2" charset="-78"/>
              </a:rPr>
              <a:t> صدق </a:t>
            </a:r>
            <a:r>
              <a:rPr lang="fa-I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cs typeface="B Titr" pitchFamily="2" charset="-78"/>
              </a:rPr>
              <a:t>» از اهميت  خاصي بر خوردار است و در اصلاح و تكميل اعمال آدمي نقش بنيادين </a:t>
            </a:r>
            <a:r>
              <a:rPr lang="fa-I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cs typeface="B Titr" pitchFamily="2" charset="-78"/>
              </a:rPr>
              <a:t>دارد.</a:t>
            </a:r>
            <a:endParaRPr lang="fa-I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  <a:cs typeface="B Titr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63972" y="181089"/>
            <a:ext cx="7416056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/>
              </a:rPr>
              <a:t>مقدمه</a:t>
            </a:r>
            <a:endParaRPr 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591864" y="769494"/>
            <a:ext cx="7772400" cy="3235570"/>
            <a:chOff x="616024" y="553470"/>
            <a:chExt cx="7772400" cy="3235570"/>
          </a:xfrm>
        </p:grpSpPr>
        <p:sp>
          <p:nvSpPr>
            <p:cNvPr id="7172" name="Rectangle 3"/>
            <p:cNvSpPr>
              <a:spLocks noChangeArrowheads="1"/>
            </p:cNvSpPr>
            <p:nvPr/>
          </p:nvSpPr>
          <p:spPr bwMode="auto">
            <a:xfrm>
              <a:off x="2293664" y="553470"/>
              <a:ext cx="4368800" cy="2827954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lnSpc>
                  <a:spcPct val="150000"/>
                </a:lnSpc>
                <a:spcBef>
                  <a:spcPts val="1200"/>
                </a:spcBef>
                <a:defRPr/>
              </a:pPr>
              <a:r>
                <a:rPr lang="fa-IR" sz="6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ahoma" pitchFamily="34" charset="0"/>
                  <a:cs typeface="Tahoma" pitchFamily="34" charset="0"/>
                </a:rPr>
                <a:t>درس </a:t>
              </a:r>
              <a:r>
                <a:rPr lang="fa-IR" sz="6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ahoma" pitchFamily="34" charset="0"/>
                  <a:cs typeface="Tahoma" pitchFamily="34" charset="0"/>
                </a:rPr>
                <a:t>اول </a:t>
              </a:r>
              <a:r>
                <a:rPr lang="fa-IR" sz="6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ahoma" pitchFamily="34" charset="0"/>
                  <a:cs typeface="Tahoma" pitchFamily="34" charset="0"/>
                </a:rPr>
                <a:t>:</a:t>
              </a:r>
            </a:p>
            <a:p>
              <a:pPr algn="ctr">
                <a:lnSpc>
                  <a:spcPct val="150000"/>
                </a:lnSpc>
                <a:spcBef>
                  <a:spcPts val="1200"/>
                </a:spcBef>
                <a:defRPr/>
              </a:pPr>
              <a:endParaRPr lang="fa-IR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cs typeface="Tahoma" pitchFamily="34" charset="0"/>
              </a:endParaRPr>
            </a:p>
          </p:txBody>
        </p:sp>
        <p:graphicFrame>
          <p:nvGraphicFramePr>
            <p:cNvPr id="5" name="Diagram 4"/>
            <p:cNvGraphicFramePr/>
            <p:nvPr>
              <p:extLst>
                <p:ext uri="{D42A27DB-BD31-4B8C-83A1-F6EECF244321}">
                  <p14:modId xmlns:p14="http://schemas.microsoft.com/office/powerpoint/2010/main" val="3115662101"/>
                </p:ext>
              </p:extLst>
            </p:nvPr>
          </p:nvGraphicFramePr>
          <p:xfrm>
            <a:off x="616024" y="2589336"/>
            <a:ext cx="7772400" cy="119970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1752600"/>
            <a:ext cx="7772400" cy="18303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endParaRPr lang="fa-IR" dirty="0"/>
          </a:p>
        </p:txBody>
      </p:sp>
      <p:sp>
        <p:nvSpPr>
          <p:cNvPr id="21507" name="Subtitle 2"/>
          <p:cNvSpPr>
            <a:spLocks noGrp="1"/>
          </p:cNvSpPr>
          <p:nvPr>
            <p:ph type="subTitle" idx="4294967295"/>
          </p:nvPr>
        </p:nvSpPr>
        <p:spPr>
          <a:xfrm rot="10800000" flipV="1">
            <a:off x="574674" y="3861171"/>
            <a:ext cx="8569325" cy="2880196"/>
          </a:xfrm>
        </p:spPr>
        <p:txBody>
          <a:bodyPr/>
          <a:lstStyle/>
          <a:p>
            <a:pPr marR="0" algn="just">
              <a:lnSpc>
                <a:spcPct val="150000"/>
              </a:lnSpc>
            </a:pPr>
            <a:r>
              <a:rPr lang="fa-IR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Majalla UI"/>
                <a:cs typeface="B Titr" pitchFamily="2" charset="-78"/>
              </a:rPr>
              <a:t>مفهوم اصطلاحي صدْق فاصله زيادي با معناي لغوي ندارد وآن: مطابقت قول با نيّت و ضمير و يا چيزى است كه از آن خبر داده شده است</a:t>
            </a:r>
          </a:p>
        </p:txBody>
      </p:sp>
      <p:sp>
        <p:nvSpPr>
          <p:cNvPr id="21509" name="Rectangle 4"/>
          <p:cNvSpPr>
            <a:spLocks noChangeArrowheads="1"/>
          </p:cNvSpPr>
          <p:nvPr/>
        </p:nvSpPr>
        <p:spPr bwMode="auto">
          <a:xfrm rot="10800000" flipV="1">
            <a:off x="323850" y="1628800"/>
            <a:ext cx="85725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fa-IR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cs typeface="B Titr" pitchFamily="2" charset="-78"/>
              </a:rPr>
              <a:t>صدق در لغت  به معني راست و درست و مطابق واقع بودن و راستى در قول ، در عمل و در فكر </a:t>
            </a:r>
            <a:r>
              <a:rPr lang="fa-IR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cs typeface="B Titr" pitchFamily="2" charset="-78"/>
              </a:rPr>
              <a:t>است</a:t>
            </a:r>
            <a:endParaRPr lang="fa-IR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635983746"/>
              </p:ext>
            </p:extLst>
          </p:nvPr>
        </p:nvGraphicFramePr>
        <p:xfrm>
          <a:off x="323850" y="260648"/>
          <a:ext cx="8572500" cy="862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  <p:bldP spid="21509" grpId="0"/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188640"/>
            <a:ext cx="8424936" cy="13466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cs typeface="+mj-cs"/>
              </a:rPr>
              <a:t>قلمرو صدق</a:t>
            </a:r>
            <a:endParaRPr lang="en-US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 Titr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23974" y="2684210"/>
            <a:ext cx="5072920" cy="100998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fa-IR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ea typeface="+mn-ea"/>
                <a:cs typeface="+mj-cs"/>
              </a:rPr>
              <a:t>حوزه</a:t>
            </a:r>
            <a:r>
              <a:rPr lang="fa-IR" sz="1200" dirty="0" smtClean="0"/>
              <a:t> </a:t>
            </a:r>
            <a:r>
              <a:rPr lang="fa-IR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ea typeface="+mn-ea"/>
                <a:cs typeface="+mj-cs"/>
              </a:rPr>
              <a:t>اندیشه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 Titr"/>
              <a:ea typeface="+mn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20188" y="1617987"/>
            <a:ext cx="5072920" cy="100998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fa-IR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ea typeface="+mn-ea"/>
                <a:cs typeface="+mj-cs"/>
              </a:rPr>
              <a:t>حوزه</a:t>
            </a:r>
            <a:r>
              <a:rPr lang="fa-IR" sz="1200" dirty="0" smtClean="0"/>
              <a:t> </a:t>
            </a:r>
            <a:r>
              <a:rPr lang="fa-IR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ea typeface="+mn-ea"/>
                <a:cs typeface="+mj-cs"/>
              </a:rPr>
              <a:t>گرایش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 Titr"/>
              <a:ea typeface="+mn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23974" y="3729308"/>
            <a:ext cx="5072920" cy="100998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fa-IR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ea typeface="+mn-ea"/>
                <a:cs typeface="+mj-cs"/>
              </a:rPr>
              <a:t>حوزه</a:t>
            </a:r>
            <a:r>
              <a:rPr lang="fa-IR" sz="1200" dirty="0" smtClean="0"/>
              <a:t> </a:t>
            </a:r>
            <a:r>
              <a:rPr lang="fa-IR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ea typeface="+mn-ea"/>
                <a:cs typeface="+mj-cs"/>
              </a:rPr>
              <a:t>رفتار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 Titr"/>
              <a:ea typeface="+mn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23974" y="4795283"/>
            <a:ext cx="5072920" cy="100998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fa-IR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ea typeface="+mn-ea"/>
                <a:cs typeface="+mj-cs"/>
              </a:rPr>
              <a:t>حوزه</a:t>
            </a:r>
            <a:r>
              <a:rPr lang="fa-IR" sz="1200" dirty="0" smtClean="0"/>
              <a:t> </a:t>
            </a:r>
            <a:r>
              <a:rPr lang="fa-IR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ea typeface="+mn-ea"/>
                <a:cs typeface="+mj-cs"/>
              </a:rPr>
              <a:t>گفتار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 Titr"/>
              <a:ea typeface="+mn-ea"/>
              <a:cs typeface="+mj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07504" y="1052736"/>
            <a:ext cx="8928224" cy="54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Low">
              <a:lnSpc>
                <a:spcPct val="150000"/>
              </a:lnSpc>
              <a:defRPr/>
            </a:pPr>
            <a:r>
              <a:rPr lang="fa-IR" sz="28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a typeface="Calibri" pitchFamily="34" charset="0"/>
                <a:cs typeface="Titr" pitchFamily="2" charset="-78"/>
              </a:rPr>
              <a:t>*</a:t>
            </a:r>
            <a:r>
              <a:rPr lang="fa-IR" sz="28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a typeface="Calibri" pitchFamily="34" charset="0"/>
                <a:cs typeface="B Nazanin" pitchFamily="2" charset="-78"/>
              </a:rPr>
              <a:t> </a:t>
            </a:r>
            <a:r>
              <a:rPr lang="fa-IR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a typeface="Calibri" pitchFamily="34" charset="0"/>
                <a:cs typeface="B Nazanin" pitchFamily="2" charset="-78"/>
              </a:rPr>
              <a:t>وَقُل رَبِّ </a:t>
            </a:r>
            <a:r>
              <a:rPr lang="fa-IR" sz="2800" b="1" dirty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a typeface="Calibri" pitchFamily="34" charset="0"/>
                <a:cs typeface="B Nazanin" pitchFamily="2" charset="-78"/>
              </a:rPr>
              <a:t>أَدْخِلْنِي مُدْخَلَ صِدْقٍ وَأَخْرِجْنِي مُخْرَجَ صِدْقٍ وَاجْعَل لِّي مِن لَّدُنکَ سُلْطَانًا نَّصِيرًا  </a:t>
            </a:r>
            <a:r>
              <a:rPr lang="fa-IR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a typeface="Calibri" pitchFamily="34" charset="0"/>
                <a:cs typeface="+mj-cs"/>
              </a:rPr>
              <a:t>(اسراء/80)</a:t>
            </a:r>
          </a:p>
          <a:p>
            <a:pPr algn="justLow">
              <a:lnSpc>
                <a:spcPct val="150000"/>
              </a:lnSpc>
              <a:defRPr/>
            </a:pPr>
            <a:r>
              <a:rPr lang="fa-IR" sz="2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a typeface="Calibri" pitchFamily="34" charset="0"/>
                <a:cs typeface="Titr" pitchFamily="2" charset="-78"/>
              </a:rPr>
              <a:t>*</a:t>
            </a:r>
            <a:r>
              <a:rPr lang="fa-IR" sz="2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a typeface="Calibri" pitchFamily="34" charset="0"/>
                <a:cs typeface="B Nazanin" pitchFamily="2" charset="-78"/>
              </a:rPr>
              <a:t> </a:t>
            </a:r>
            <a:r>
              <a:rPr lang="fa-IR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a typeface="Calibri" pitchFamily="34" charset="0"/>
                <a:cs typeface="B Nazanin" pitchFamily="2" charset="-78"/>
              </a:rPr>
              <a:t>مِنَ </a:t>
            </a:r>
            <a:r>
              <a:rPr lang="fa-IR" sz="2800" b="1" dirty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a typeface="Calibri" pitchFamily="34" charset="0"/>
                <a:cs typeface="B Nazanin" pitchFamily="2" charset="-78"/>
              </a:rPr>
              <a:t>الْمُؤْمِنِينَ رِجالٌ صَدَقُوا ما عاهَدُوا اللَّهَ عَلَيْهِ فَمِنْهُمْ مَنْ قَضى‏ نَحْبَهُ وَ مِنْهُمْ مَنْ يَنْتَظِرُ وَ ما بَدَّلُوا </a:t>
            </a:r>
            <a:r>
              <a:rPr lang="fa-IR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a typeface="Calibri" pitchFamily="34" charset="0"/>
                <a:cs typeface="B Nazanin" pitchFamily="2" charset="-78"/>
              </a:rPr>
              <a:t>تَبْدِيلاً</a:t>
            </a:r>
            <a:r>
              <a:rPr lang="en-US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a typeface="Calibri" pitchFamily="34" charset="0"/>
                <a:cs typeface="B Nazanin" pitchFamily="2" charset="-78"/>
              </a:rPr>
              <a:t> </a:t>
            </a:r>
            <a:r>
              <a:rPr lang="fa-IR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a typeface="Calibri" pitchFamily="34" charset="0"/>
                <a:cs typeface="+mj-cs"/>
              </a:rPr>
              <a:t>(أحزاب /23)</a:t>
            </a:r>
          </a:p>
          <a:p>
            <a:pPr algn="justLow">
              <a:lnSpc>
                <a:spcPct val="150000"/>
              </a:lnSpc>
              <a:defRPr/>
            </a:pPr>
            <a:r>
              <a:rPr lang="fa-IR" sz="2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a typeface="Calibri" pitchFamily="34" charset="0"/>
                <a:cs typeface="Titr" pitchFamily="2" charset="-78"/>
              </a:rPr>
              <a:t>*</a:t>
            </a:r>
            <a:r>
              <a:rPr lang="fa-IR" sz="2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a typeface="Calibri" pitchFamily="34" charset="0"/>
                <a:cs typeface="B Nazanin" pitchFamily="2" charset="-78"/>
              </a:rPr>
              <a:t> </a:t>
            </a:r>
            <a:r>
              <a:rPr lang="fa-IR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a typeface="Calibri" pitchFamily="34" charset="0"/>
                <a:cs typeface="B Nazanin" pitchFamily="2" charset="-78"/>
              </a:rPr>
              <a:t>قَالَ </a:t>
            </a:r>
            <a:r>
              <a:rPr lang="fa-IR" sz="2800" b="1" dirty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a typeface="Calibri" pitchFamily="34" charset="0"/>
                <a:cs typeface="B Nazanin" pitchFamily="2" charset="-78"/>
              </a:rPr>
              <a:t>اللّهُ هَذَا يَوْمُ يَنفَعُ الصَّادِقِينَ صِدْقُهُمْ لَهُمْ جَنَّاتٌ تَجْرِي مِن تَحْتِهَا الأَنْهَارُ خَالِدِينَ فِيهَا أَبَدًا رَّضِيَ اللّهُ عَنْهُمْ وَرَضُواْ عَنْهُ ذَلِکَ الْفَوْزُ الْعَظِيمُ </a:t>
            </a:r>
            <a:r>
              <a:rPr lang="fa-IR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a typeface="Calibri" pitchFamily="34" charset="0"/>
                <a:cs typeface="+mj-cs"/>
              </a:rPr>
              <a:t>(مائده/ 119)</a:t>
            </a:r>
          </a:p>
          <a:p>
            <a:pPr algn="justLow">
              <a:lnSpc>
                <a:spcPct val="150000"/>
              </a:lnSpc>
              <a:defRPr/>
            </a:pPr>
            <a:r>
              <a:rPr lang="fa-IR" sz="2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a typeface="Calibri" pitchFamily="34" charset="0"/>
                <a:cs typeface="Titr" pitchFamily="2" charset="-78"/>
              </a:rPr>
              <a:t>*</a:t>
            </a:r>
            <a:r>
              <a:rPr lang="fa-IR" sz="2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a typeface="Calibri" pitchFamily="34" charset="0"/>
                <a:cs typeface="B Nazanin" pitchFamily="2" charset="-78"/>
              </a:rPr>
              <a:t> </a:t>
            </a:r>
            <a:r>
              <a:rPr lang="fa-IR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a typeface="Calibri" pitchFamily="34" charset="0"/>
                <a:cs typeface="B Nazanin" pitchFamily="2" charset="-78"/>
              </a:rPr>
              <a:t>وَلَقَدْ </a:t>
            </a:r>
            <a:r>
              <a:rPr lang="fa-IR" sz="2800" b="1" dirty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a typeface="Calibri" pitchFamily="34" charset="0"/>
                <a:cs typeface="B Nazanin" pitchFamily="2" charset="-78"/>
              </a:rPr>
              <a:t>فَتَنَّا الَّذِينَ مِن قَبْلِهِمْ فَلَيَعْلَمَنَّ اللَّهُ الَّذِينَ صَدَقُوا وَلَيَعْلَمَنَّ الْکَاذِبِينَ </a:t>
            </a:r>
            <a:r>
              <a:rPr lang="fa-IR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a typeface="Calibri" pitchFamily="34" charset="0"/>
                <a:cs typeface="+mj-cs"/>
              </a:rPr>
              <a:t>(عنکبوت/3)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112828879"/>
              </p:ext>
            </p:extLst>
          </p:nvPr>
        </p:nvGraphicFramePr>
        <p:xfrm>
          <a:off x="107504" y="44624"/>
          <a:ext cx="8928224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2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29862" y="135973"/>
            <a:ext cx="8714138" cy="6519618"/>
            <a:chOff x="250350" y="149742"/>
            <a:chExt cx="8714138" cy="6519618"/>
          </a:xfrm>
        </p:grpSpPr>
        <p:graphicFrame>
          <p:nvGraphicFramePr>
            <p:cNvPr id="4" name="Diagram 3"/>
            <p:cNvGraphicFramePr/>
            <p:nvPr>
              <p:extLst>
                <p:ext uri="{D42A27DB-BD31-4B8C-83A1-F6EECF244321}">
                  <p14:modId xmlns:p14="http://schemas.microsoft.com/office/powerpoint/2010/main" val="2403346120"/>
                </p:ext>
              </p:extLst>
            </p:nvPr>
          </p:nvGraphicFramePr>
          <p:xfrm>
            <a:off x="250350" y="149742"/>
            <a:ext cx="8714138" cy="651961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1" name="TextBox 10"/>
            <p:cNvSpPr txBox="1"/>
            <p:nvPr/>
          </p:nvSpPr>
          <p:spPr>
            <a:xfrm>
              <a:off x="2987824" y="2579420"/>
              <a:ext cx="3168352" cy="1569660"/>
            </a:xfrm>
            <a:prstGeom prst="rect">
              <a:avLst/>
            </a:prstGeom>
            <a:noFill/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4800" b="1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 Titr"/>
                </a:rPr>
                <a:t>صدق </a:t>
              </a:r>
              <a:endParaRPr lang="en-US" sz="4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</a:endParaRPr>
            </a:p>
            <a:p>
              <a:pPr algn="ctr"/>
              <a:r>
                <a:rPr lang="fa-IR" sz="4800" b="1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 Titr"/>
                </a:rPr>
                <a:t>در روایات</a:t>
              </a:r>
              <a:endParaRPr lang="en-US" sz="4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7178" y="3284984"/>
            <a:ext cx="8919318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fa-IR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عوامل دستيابي به صد ق</a:t>
            </a:r>
          </a:p>
        </p:txBody>
      </p:sp>
      <p:sp>
        <p:nvSpPr>
          <p:cNvPr id="18" name="Down Arrow Callout 17"/>
          <p:cNvSpPr/>
          <p:nvPr/>
        </p:nvSpPr>
        <p:spPr>
          <a:xfrm>
            <a:off x="3018914" y="692696"/>
            <a:ext cx="3024336" cy="2160240"/>
          </a:xfrm>
          <a:prstGeom prst="downArrowCallout">
            <a:avLst>
              <a:gd name="adj1" fmla="val 32298"/>
              <a:gd name="adj2" fmla="val 32298"/>
              <a:gd name="adj3" fmla="val 25730"/>
              <a:gd name="adj4" fmla="val 64977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6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درس دوم</a:t>
            </a:r>
          </a:p>
          <a:p>
            <a:pPr algn="ctr"/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0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5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6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7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8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9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5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6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7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8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9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778</TotalTime>
  <Words>417</Words>
  <Application>Microsoft Office PowerPoint</Application>
  <PresentationFormat>On-screen Show (4:3)</PresentationFormat>
  <Paragraphs>91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Concourse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PARANDCO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PARAND</dc:creator>
  <cp:lastModifiedBy>ali</cp:lastModifiedBy>
  <cp:revision>137</cp:revision>
  <dcterms:created xsi:type="dcterms:W3CDTF">2012-03-13T04:48:24Z</dcterms:created>
  <dcterms:modified xsi:type="dcterms:W3CDTF">2012-04-17T05:34:53Z</dcterms:modified>
</cp:coreProperties>
</file>