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2"/>
  </p:notesMasterIdLst>
  <p:sldIdLst>
    <p:sldId id="291" r:id="rId2"/>
    <p:sldId id="257" r:id="rId3"/>
    <p:sldId id="258" r:id="rId4"/>
    <p:sldId id="259" r:id="rId5"/>
    <p:sldId id="260" r:id="rId6"/>
    <p:sldId id="261" r:id="rId7"/>
    <p:sldId id="262" r:id="rId8"/>
    <p:sldId id="263" r:id="rId9"/>
    <p:sldId id="264" r:id="rId10"/>
    <p:sldId id="265" r:id="rId11"/>
    <p:sldId id="269" r:id="rId12"/>
    <p:sldId id="270" r:id="rId13"/>
    <p:sldId id="271" r:id="rId14"/>
    <p:sldId id="272" r:id="rId15"/>
    <p:sldId id="273" r:id="rId16"/>
    <p:sldId id="274" r:id="rId17"/>
    <p:sldId id="275"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10DA"/>
    <a:srgbClr val="0A0AAA"/>
    <a:srgbClr val="492303"/>
    <a:srgbClr val="1AA907"/>
    <a:srgbClr val="AAF197"/>
    <a:srgbClr val="813D05"/>
    <a:srgbClr val="9D4B07"/>
    <a:srgbClr val="5F5F5F"/>
    <a:srgbClr val="333333"/>
    <a:srgbClr val="2E39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93" autoAdjust="0"/>
    <p:restoredTop sz="94660"/>
  </p:normalViewPr>
  <p:slideViewPr>
    <p:cSldViewPr>
      <p:cViewPr>
        <p:scale>
          <a:sx n="105" d="100"/>
          <a:sy n="105" d="100"/>
        </p:scale>
        <p:origin x="-210" y="-13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3BD477-B359-48CA-A5C8-ADE0A15297A0}" type="datetimeFigureOut">
              <a:rPr lang="en-US" smtClean="0"/>
              <a:t>12/11/2013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1FE8A1-E68E-491F-91F9-1A117987A523}" type="slidenum">
              <a:rPr lang="en-US" smtClean="0"/>
              <a:t>‹#›</a:t>
            </a:fld>
            <a:endParaRPr lang="en-US"/>
          </a:p>
        </p:txBody>
      </p:sp>
    </p:spTree>
    <p:extLst>
      <p:ext uri="{BB962C8B-B14F-4D97-AF65-F5344CB8AC3E}">
        <p14:creationId xmlns:p14="http://schemas.microsoft.com/office/powerpoint/2010/main" val="709764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86319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6343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91930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65322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2769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45624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34736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41013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05555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88924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58418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8940994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microsoft.com/office/2007/relationships/media" Target="../media/media19.mp3"/><Relationship Id="rId7" Type="http://schemas.openxmlformats.org/officeDocument/2006/relationships/image" Target="../media/image22.png"/><Relationship Id="rId2" Type="http://schemas.openxmlformats.org/officeDocument/2006/relationships/audio" Target="../media/media18.mp3"/><Relationship Id="rId1" Type="http://schemas.microsoft.com/office/2007/relationships/media" Target="../media/media18.mp3"/><Relationship Id="rId6" Type="http://schemas.openxmlformats.org/officeDocument/2006/relationships/image" Target="../media/image21.jpg"/><Relationship Id="rId5" Type="http://schemas.openxmlformats.org/officeDocument/2006/relationships/slideLayout" Target="../slideLayouts/slideLayout7.xml"/><Relationship Id="rId4" Type="http://schemas.openxmlformats.org/officeDocument/2006/relationships/audio" Target="../media/media19.mp3"/></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microsoft.com/office/2007/relationships/media" Target="../media/media21.mp3"/><Relationship Id="rId7" Type="http://schemas.openxmlformats.org/officeDocument/2006/relationships/image" Target="../media/image25.png"/><Relationship Id="rId2" Type="http://schemas.openxmlformats.org/officeDocument/2006/relationships/audio" Target="../media/media20.mp3"/><Relationship Id="rId1" Type="http://schemas.microsoft.com/office/2007/relationships/media" Target="../media/media20.mp3"/><Relationship Id="rId6" Type="http://schemas.openxmlformats.org/officeDocument/2006/relationships/image" Target="../media/image24.jpg"/><Relationship Id="rId5" Type="http://schemas.openxmlformats.org/officeDocument/2006/relationships/slideLayout" Target="../slideLayouts/slideLayout7.xml"/><Relationship Id="rId4" Type="http://schemas.openxmlformats.org/officeDocument/2006/relationships/audio" Target="../media/media21.mp3"/></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microsoft.com/office/2007/relationships/media" Target="../media/media23.mp3"/><Relationship Id="rId7" Type="http://schemas.openxmlformats.org/officeDocument/2006/relationships/image" Target="../media/image28.jpeg"/><Relationship Id="rId2" Type="http://schemas.openxmlformats.org/officeDocument/2006/relationships/audio" Target="../media/media22.mp3"/><Relationship Id="rId1" Type="http://schemas.microsoft.com/office/2007/relationships/media" Target="../media/media22.mp3"/><Relationship Id="rId6" Type="http://schemas.openxmlformats.org/officeDocument/2006/relationships/image" Target="../media/image27.jpg"/><Relationship Id="rId5" Type="http://schemas.openxmlformats.org/officeDocument/2006/relationships/slideLayout" Target="../slideLayouts/slideLayout7.xml"/><Relationship Id="rId4" Type="http://schemas.openxmlformats.org/officeDocument/2006/relationships/audio" Target="../media/media23.mp3"/><Relationship Id="rId9" Type="http://schemas.openxmlformats.org/officeDocument/2006/relationships/image" Target="../media/image29.png"/></Relationships>
</file>

<file path=ppt/slides/_rels/slide13.xml.rels><?xml version="1.0" encoding="UTF-8" standalone="yes"?>
<Relationships xmlns="http://schemas.openxmlformats.org/package/2006/relationships"><Relationship Id="rId8" Type="http://schemas.openxmlformats.org/officeDocument/2006/relationships/image" Target="../media/image28.jpeg"/><Relationship Id="rId3" Type="http://schemas.microsoft.com/office/2007/relationships/media" Target="../media/media25.mp3"/><Relationship Id="rId7" Type="http://schemas.microsoft.com/office/2007/relationships/hdphoto" Target="../media/hdphoto2.wdp"/><Relationship Id="rId2" Type="http://schemas.openxmlformats.org/officeDocument/2006/relationships/audio" Target="../media/media24.mp3"/><Relationship Id="rId1" Type="http://schemas.microsoft.com/office/2007/relationships/media" Target="../media/media24.mp3"/><Relationship Id="rId6" Type="http://schemas.openxmlformats.org/officeDocument/2006/relationships/image" Target="../media/image30.jpeg"/><Relationship Id="rId5" Type="http://schemas.openxmlformats.org/officeDocument/2006/relationships/slideLayout" Target="../slideLayouts/slideLayout7.xml"/><Relationship Id="rId10" Type="http://schemas.openxmlformats.org/officeDocument/2006/relationships/image" Target="../media/image32.png"/><Relationship Id="rId4" Type="http://schemas.openxmlformats.org/officeDocument/2006/relationships/audio" Target="../media/media25.mp3"/><Relationship Id="rId9" Type="http://schemas.openxmlformats.org/officeDocument/2006/relationships/image" Target="../media/image31.png"/></Relationships>
</file>

<file path=ppt/slides/_rels/slide14.xml.rels><?xml version="1.0" encoding="UTF-8" standalone="yes"?>
<Relationships xmlns="http://schemas.openxmlformats.org/package/2006/relationships"><Relationship Id="rId8" Type="http://schemas.openxmlformats.org/officeDocument/2006/relationships/image" Target="../media/image34.png"/><Relationship Id="rId3" Type="http://schemas.microsoft.com/office/2007/relationships/media" Target="../media/media27.mp3"/><Relationship Id="rId7" Type="http://schemas.openxmlformats.org/officeDocument/2006/relationships/image" Target="../media/image28.jpeg"/><Relationship Id="rId2" Type="http://schemas.openxmlformats.org/officeDocument/2006/relationships/audio" Target="../media/media26.mp3"/><Relationship Id="rId1" Type="http://schemas.microsoft.com/office/2007/relationships/media" Target="../media/media26.mp3"/><Relationship Id="rId6" Type="http://schemas.openxmlformats.org/officeDocument/2006/relationships/image" Target="../media/image33.jpg"/><Relationship Id="rId5" Type="http://schemas.openxmlformats.org/officeDocument/2006/relationships/slideLayout" Target="../slideLayouts/slideLayout7.xml"/><Relationship Id="rId4" Type="http://schemas.openxmlformats.org/officeDocument/2006/relationships/audio" Target="../media/media27.mp3"/><Relationship Id="rId9"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microsoft.com/office/2007/relationships/media" Target="../media/media29.mp3"/><Relationship Id="rId7" Type="http://schemas.openxmlformats.org/officeDocument/2006/relationships/image" Target="../media/image28.jpeg"/><Relationship Id="rId2" Type="http://schemas.openxmlformats.org/officeDocument/2006/relationships/audio" Target="../media/media28.mp3"/><Relationship Id="rId1" Type="http://schemas.microsoft.com/office/2007/relationships/media" Target="../media/media28.mp3"/><Relationship Id="rId6" Type="http://schemas.openxmlformats.org/officeDocument/2006/relationships/image" Target="../media/image35.jpg"/><Relationship Id="rId5" Type="http://schemas.openxmlformats.org/officeDocument/2006/relationships/slideLayout" Target="../slideLayouts/slideLayout7.xml"/><Relationship Id="rId4" Type="http://schemas.openxmlformats.org/officeDocument/2006/relationships/audio" Target="../media/media29.mp3"/></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microsoft.com/office/2007/relationships/media" Target="../media/media31.mp3"/><Relationship Id="rId7" Type="http://schemas.openxmlformats.org/officeDocument/2006/relationships/image" Target="../media/image28.jpeg"/><Relationship Id="rId2" Type="http://schemas.openxmlformats.org/officeDocument/2006/relationships/audio" Target="../media/media30.mp3"/><Relationship Id="rId1" Type="http://schemas.microsoft.com/office/2007/relationships/media" Target="../media/media30.mp3"/><Relationship Id="rId6" Type="http://schemas.openxmlformats.org/officeDocument/2006/relationships/image" Target="../media/image36.jpg"/><Relationship Id="rId5" Type="http://schemas.openxmlformats.org/officeDocument/2006/relationships/slideLayout" Target="../slideLayouts/slideLayout7.xml"/><Relationship Id="rId4" Type="http://schemas.openxmlformats.org/officeDocument/2006/relationships/audio" Target="../media/media31.mp3"/><Relationship Id="rId9"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microsoft.com/office/2007/relationships/media" Target="../media/media33.mp3"/><Relationship Id="rId7" Type="http://schemas.openxmlformats.org/officeDocument/2006/relationships/image" Target="../media/image28.jpeg"/><Relationship Id="rId2" Type="http://schemas.openxmlformats.org/officeDocument/2006/relationships/audio" Target="../media/media32.mp3"/><Relationship Id="rId1" Type="http://schemas.microsoft.com/office/2007/relationships/media" Target="../media/media32.mp3"/><Relationship Id="rId6" Type="http://schemas.openxmlformats.org/officeDocument/2006/relationships/image" Target="../media/image37.jpg"/><Relationship Id="rId5" Type="http://schemas.openxmlformats.org/officeDocument/2006/relationships/slideLayout" Target="../slideLayouts/slideLayout7.xml"/><Relationship Id="rId4" Type="http://schemas.openxmlformats.org/officeDocument/2006/relationships/audio" Target="../media/media33.mp3"/><Relationship Id="rId9"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39.png"/><Relationship Id="rId3" Type="http://schemas.microsoft.com/office/2007/relationships/media" Target="../media/media35.mp3"/><Relationship Id="rId7" Type="http://schemas.openxmlformats.org/officeDocument/2006/relationships/image" Target="../media/image28.jpeg"/><Relationship Id="rId2" Type="http://schemas.openxmlformats.org/officeDocument/2006/relationships/audio" Target="../media/media34.mp3"/><Relationship Id="rId1" Type="http://schemas.microsoft.com/office/2007/relationships/media" Target="../media/media34.mp3"/><Relationship Id="rId6" Type="http://schemas.openxmlformats.org/officeDocument/2006/relationships/image" Target="../media/image38.jpg"/><Relationship Id="rId5" Type="http://schemas.openxmlformats.org/officeDocument/2006/relationships/slideLayout" Target="../slideLayouts/slideLayout7.xml"/><Relationship Id="rId4" Type="http://schemas.openxmlformats.org/officeDocument/2006/relationships/audio" Target="../media/media35.mp3"/><Relationship Id="rId9" Type="http://schemas.openxmlformats.org/officeDocument/2006/relationships/image" Target="../media/image5.png"/></Relationships>
</file>

<file path=ppt/slides/_rels/slide19.xml.rels><?xml version="1.0" encoding="UTF-8" standalone="yes"?>
<Relationships xmlns="http://schemas.openxmlformats.org/package/2006/relationships"><Relationship Id="rId8" Type="http://schemas.openxmlformats.org/officeDocument/2006/relationships/image" Target="../media/image39.png"/><Relationship Id="rId3" Type="http://schemas.microsoft.com/office/2007/relationships/media" Target="../media/media37.mp3"/><Relationship Id="rId7" Type="http://schemas.openxmlformats.org/officeDocument/2006/relationships/image" Target="../media/image28.jpeg"/><Relationship Id="rId2" Type="http://schemas.openxmlformats.org/officeDocument/2006/relationships/audio" Target="../media/media36.mp3"/><Relationship Id="rId1" Type="http://schemas.microsoft.com/office/2007/relationships/media" Target="../media/media36.mp3"/><Relationship Id="rId6" Type="http://schemas.openxmlformats.org/officeDocument/2006/relationships/image" Target="../media/image40.jpg"/><Relationship Id="rId5" Type="http://schemas.openxmlformats.org/officeDocument/2006/relationships/slideLayout" Target="../slideLayouts/slideLayout7.xml"/><Relationship Id="rId4" Type="http://schemas.openxmlformats.org/officeDocument/2006/relationships/audio" Target="../media/media37.mp3"/></Relationships>
</file>

<file path=ppt/slides/_rels/slide2.xml.rels><?xml version="1.0" encoding="UTF-8" standalone="yes"?>
<Relationships xmlns="http://schemas.openxmlformats.org/package/2006/relationships"><Relationship Id="rId8" Type="http://schemas.openxmlformats.org/officeDocument/2006/relationships/image" Target="../media/image2.jpg"/><Relationship Id="rId3" Type="http://schemas.microsoft.com/office/2007/relationships/media" Target="../media/media2.mp3"/><Relationship Id="rId7"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image" Target="../media/image5.png"/><Relationship Id="rId5" Type="http://schemas.microsoft.com/office/2007/relationships/media" Target="../media/media3.mp3"/><Relationship Id="rId10" Type="http://schemas.openxmlformats.org/officeDocument/2006/relationships/image" Target="../media/image4.png"/><Relationship Id="rId4" Type="http://schemas.openxmlformats.org/officeDocument/2006/relationships/audio" Target="../media/media2.mp3"/><Relationship Id="rId9"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39.png"/><Relationship Id="rId3" Type="http://schemas.microsoft.com/office/2007/relationships/media" Target="../media/media39.mp3"/><Relationship Id="rId7" Type="http://schemas.openxmlformats.org/officeDocument/2006/relationships/image" Target="../media/image28.jpeg"/><Relationship Id="rId2" Type="http://schemas.openxmlformats.org/officeDocument/2006/relationships/audio" Target="../media/media38.mp3"/><Relationship Id="rId1" Type="http://schemas.microsoft.com/office/2007/relationships/media" Target="../media/media38.mp3"/><Relationship Id="rId6" Type="http://schemas.openxmlformats.org/officeDocument/2006/relationships/image" Target="../media/image41.jpg"/><Relationship Id="rId5" Type="http://schemas.openxmlformats.org/officeDocument/2006/relationships/slideLayout" Target="../slideLayouts/slideLayout7.xml"/><Relationship Id="rId4" Type="http://schemas.openxmlformats.org/officeDocument/2006/relationships/audio" Target="../media/media39.mp3"/></Relationships>
</file>

<file path=ppt/slides/_rels/slide21.xml.rels><?xml version="1.0" encoding="UTF-8" standalone="yes"?>
<Relationships xmlns="http://schemas.openxmlformats.org/package/2006/relationships"><Relationship Id="rId8" Type="http://schemas.openxmlformats.org/officeDocument/2006/relationships/image" Target="../media/image39.png"/><Relationship Id="rId3" Type="http://schemas.microsoft.com/office/2007/relationships/media" Target="../media/media41.mp3"/><Relationship Id="rId7" Type="http://schemas.openxmlformats.org/officeDocument/2006/relationships/image" Target="../media/image28.jpeg"/><Relationship Id="rId2" Type="http://schemas.openxmlformats.org/officeDocument/2006/relationships/audio" Target="../media/media40.mp3"/><Relationship Id="rId1" Type="http://schemas.microsoft.com/office/2007/relationships/media" Target="../media/media40.mp3"/><Relationship Id="rId6" Type="http://schemas.openxmlformats.org/officeDocument/2006/relationships/image" Target="../media/image42.jpg"/><Relationship Id="rId5" Type="http://schemas.openxmlformats.org/officeDocument/2006/relationships/slideLayout" Target="../slideLayouts/slideLayout7.xml"/><Relationship Id="rId4" Type="http://schemas.openxmlformats.org/officeDocument/2006/relationships/audio" Target="../media/media41.mp3"/></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3" Type="http://schemas.microsoft.com/office/2007/relationships/media" Target="../media/media43.mp3"/><Relationship Id="rId7" Type="http://schemas.openxmlformats.org/officeDocument/2006/relationships/image" Target="../media/image28.jpeg"/><Relationship Id="rId2" Type="http://schemas.openxmlformats.org/officeDocument/2006/relationships/audio" Target="../media/media42.mp3"/><Relationship Id="rId1" Type="http://schemas.microsoft.com/office/2007/relationships/media" Target="../media/media42.mp3"/><Relationship Id="rId6" Type="http://schemas.openxmlformats.org/officeDocument/2006/relationships/image" Target="../media/image43.jpeg"/><Relationship Id="rId5" Type="http://schemas.openxmlformats.org/officeDocument/2006/relationships/slideLayout" Target="../slideLayouts/slideLayout7.xml"/><Relationship Id="rId4" Type="http://schemas.openxmlformats.org/officeDocument/2006/relationships/audio" Target="../media/media43.mp3"/><Relationship Id="rId9"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image" Target="../media/image23.png"/><Relationship Id="rId3" Type="http://schemas.microsoft.com/office/2007/relationships/media" Target="../media/media45.mp3"/><Relationship Id="rId7" Type="http://schemas.openxmlformats.org/officeDocument/2006/relationships/image" Target="../media/image28.jpeg"/><Relationship Id="rId2" Type="http://schemas.openxmlformats.org/officeDocument/2006/relationships/audio" Target="../media/media44.mp3"/><Relationship Id="rId1" Type="http://schemas.microsoft.com/office/2007/relationships/media" Target="../media/media44.mp3"/><Relationship Id="rId6" Type="http://schemas.openxmlformats.org/officeDocument/2006/relationships/image" Target="../media/image44.jpg"/><Relationship Id="rId5" Type="http://schemas.openxmlformats.org/officeDocument/2006/relationships/slideLayout" Target="../slideLayouts/slideLayout7.xml"/><Relationship Id="rId4" Type="http://schemas.openxmlformats.org/officeDocument/2006/relationships/audio" Target="../media/media45.mp3"/><Relationship Id="rId9" Type="http://schemas.openxmlformats.org/officeDocument/2006/relationships/image" Target="../media/image45.png"/></Relationships>
</file>

<file path=ppt/slides/_rels/slide24.xml.rels><?xml version="1.0" encoding="UTF-8" standalone="yes"?>
<Relationships xmlns="http://schemas.openxmlformats.org/package/2006/relationships"><Relationship Id="rId8" Type="http://schemas.openxmlformats.org/officeDocument/2006/relationships/image" Target="../media/image47.png"/><Relationship Id="rId3" Type="http://schemas.microsoft.com/office/2007/relationships/media" Target="../media/media47.mp3"/><Relationship Id="rId7" Type="http://schemas.openxmlformats.org/officeDocument/2006/relationships/image" Target="../media/image28.jpeg"/><Relationship Id="rId2" Type="http://schemas.openxmlformats.org/officeDocument/2006/relationships/audio" Target="../media/media46.mp3"/><Relationship Id="rId1" Type="http://schemas.microsoft.com/office/2007/relationships/media" Target="../media/media46.mp3"/><Relationship Id="rId6" Type="http://schemas.openxmlformats.org/officeDocument/2006/relationships/image" Target="../media/image46.jpg"/><Relationship Id="rId5" Type="http://schemas.openxmlformats.org/officeDocument/2006/relationships/slideLayout" Target="../slideLayouts/slideLayout7.xml"/><Relationship Id="rId4" Type="http://schemas.openxmlformats.org/officeDocument/2006/relationships/audio" Target="../media/media47.mp3"/><Relationship Id="rId9" Type="http://schemas.openxmlformats.org/officeDocument/2006/relationships/image" Target="../media/image48.png"/></Relationships>
</file>

<file path=ppt/slides/_rels/slide25.xml.rels><?xml version="1.0" encoding="UTF-8" standalone="yes"?>
<Relationships xmlns="http://schemas.openxmlformats.org/package/2006/relationships"><Relationship Id="rId8" Type="http://schemas.openxmlformats.org/officeDocument/2006/relationships/image" Target="../media/image47.png"/><Relationship Id="rId3" Type="http://schemas.microsoft.com/office/2007/relationships/media" Target="../media/media49.mp3"/><Relationship Id="rId7" Type="http://schemas.openxmlformats.org/officeDocument/2006/relationships/image" Target="../media/image28.jpeg"/><Relationship Id="rId2" Type="http://schemas.openxmlformats.org/officeDocument/2006/relationships/audio" Target="../media/media48.mp3"/><Relationship Id="rId1" Type="http://schemas.microsoft.com/office/2007/relationships/media" Target="../media/media48.mp3"/><Relationship Id="rId6" Type="http://schemas.openxmlformats.org/officeDocument/2006/relationships/image" Target="../media/image49.jpg"/><Relationship Id="rId5" Type="http://schemas.openxmlformats.org/officeDocument/2006/relationships/slideLayout" Target="../slideLayouts/slideLayout7.xml"/><Relationship Id="rId4" Type="http://schemas.openxmlformats.org/officeDocument/2006/relationships/audio" Target="../media/media49.mp3"/></Relationships>
</file>

<file path=ppt/slides/_rels/slide26.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media" Target="../media/media51.mp3"/><Relationship Id="rId7" Type="http://schemas.openxmlformats.org/officeDocument/2006/relationships/image" Target="../media/image28.jpeg"/><Relationship Id="rId2" Type="http://schemas.openxmlformats.org/officeDocument/2006/relationships/audio" Target="../media/media50.mp3"/><Relationship Id="rId1" Type="http://schemas.microsoft.com/office/2007/relationships/media" Target="../media/media50.mp3"/><Relationship Id="rId6" Type="http://schemas.openxmlformats.org/officeDocument/2006/relationships/image" Target="../media/image50.jpg"/><Relationship Id="rId5" Type="http://schemas.openxmlformats.org/officeDocument/2006/relationships/slideLayout" Target="../slideLayouts/slideLayout7.xml"/><Relationship Id="rId4" Type="http://schemas.openxmlformats.org/officeDocument/2006/relationships/audio" Target="../media/media51.mp3"/><Relationship Id="rId9" Type="http://schemas.openxmlformats.org/officeDocument/2006/relationships/image" Target="../media/image51.png"/></Relationships>
</file>

<file path=ppt/slides/_rels/slide27.xml.rels><?xml version="1.0" encoding="UTF-8" standalone="yes"?>
<Relationships xmlns="http://schemas.openxmlformats.org/package/2006/relationships"><Relationship Id="rId8" Type="http://schemas.openxmlformats.org/officeDocument/2006/relationships/image" Target="../media/image52.png"/><Relationship Id="rId3" Type="http://schemas.microsoft.com/office/2007/relationships/media" Target="../media/media53.mp3"/><Relationship Id="rId7" Type="http://schemas.openxmlformats.org/officeDocument/2006/relationships/image" Target="../media/image28.jpeg"/><Relationship Id="rId2" Type="http://schemas.openxmlformats.org/officeDocument/2006/relationships/audio" Target="../media/media52.mp3"/><Relationship Id="rId1" Type="http://schemas.microsoft.com/office/2007/relationships/media" Target="../media/media52.mp3"/><Relationship Id="rId6" Type="http://schemas.openxmlformats.org/officeDocument/2006/relationships/image" Target="../media/image35.jpg"/><Relationship Id="rId5" Type="http://schemas.openxmlformats.org/officeDocument/2006/relationships/slideLayout" Target="../slideLayouts/slideLayout7.xml"/><Relationship Id="rId4" Type="http://schemas.openxmlformats.org/officeDocument/2006/relationships/audio" Target="../media/media53.mp3"/><Relationship Id="rId9" Type="http://schemas.openxmlformats.org/officeDocument/2006/relationships/image" Target="../media/image53.png"/></Relationships>
</file>

<file path=ppt/slides/_rels/slide28.xml.rels><?xml version="1.0" encoding="UTF-8" standalone="yes"?>
<Relationships xmlns="http://schemas.openxmlformats.org/package/2006/relationships"><Relationship Id="rId8" Type="http://schemas.openxmlformats.org/officeDocument/2006/relationships/image" Target="../media/image20.png"/><Relationship Id="rId3" Type="http://schemas.microsoft.com/office/2007/relationships/media" Target="../media/media55.mp3"/><Relationship Id="rId7" Type="http://schemas.openxmlformats.org/officeDocument/2006/relationships/image" Target="../media/image28.jpeg"/><Relationship Id="rId2" Type="http://schemas.openxmlformats.org/officeDocument/2006/relationships/audio" Target="../media/media54.mp3"/><Relationship Id="rId1" Type="http://schemas.microsoft.com/office/2007/relationships/media" Target="../media/media54.mp3"/><Relationship Id="rId6" Type="http://schemas.openxmlformats.org/officeDocument/2006/relationships/image" Target="../media/image54.JPG"/><Relationship Id="rId5" Type="http://schemas.openxmlformats.org/officeDocument/2006/relationships/slideLayout" Target="../slideLayouts/slideLayout7.xml"/><Relationship Id="rId4" Type="http://schemas.openxmlformats.org/officeDocument/2006/relationships/audio" Target="../media/media55.mp3"/><Relationship Id="rId9" Type="http://schemas.openxmlformats.org/officeDocument/2006/relationships/image" Target="../media/image55.png"/></Relationships>
</file>

<file path=ppt/slides/_rels/slide29.xml.rels><?xml version="1.0" encoding="UTF-8" standalone="yes"?>
<Relationships xmlns="http://schemas.openxmlformats.org/package/2006/relationships"><Relationship Id="rId8" Type="http://schemas.openxmlformats.org/officeDocument/2006/relationships/image" Target="../media/image55.png"/><Relationship Id="rId3" Type="http://schemas.microsoft.com/office/2007/relationships/media" Target="../media/media57.mp3"/><Relationship Id="rId7" Type="http://schemas.openxmlformats.org/officeDocument/2006/relationships/image" Target="../media/image28.jpeg"/><Relationship Id="rId2" Type="http://schemas.openxmlformats.org/officeDocument/2006/relationships/audio" Target="../media/media56.mp3"/><Relationship Id="rId1" Type="http://schemas.microsoft.com/office/2007/relationships/media" Target="../media/media56.mp3"/><Relationship Id="rId6" Type="http://schemas.openxmlformats.org/officeDocument/2006/relationships/image" Target="../media/image56.jpg"/><Relationship Id="rId5" Type="http://schemas.openxmlformats.org/officeDocument/2006/relationships/slideLayout" Target="../slideLayouts/slideLayout7.xml"/><Relationship Id="rId4" Type="http://schemas.openxmlformats.org/officeDocument/2006/relationships/audio" Target="../media/media57.mp3"/></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media/media5.mp3"/><Relationship Id="rId7" Type="http://schemas.microsoft.com/office/2007/relationships/hdphoto" Target="../media/hdphoto1.wdp"/><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jpeg"/><Relationship Id="rId5" Type="http://schemas.openxmlformats.org/officeDocument/2006/relationships/slideLayout" Target="../slideLayouts/slideLayout7.xml"/><Relationship Id="rId4" Type="http://schemas.openxmlformats.org/officeDocument/2006/relationships/audio" Target="../media/media5.mp3"/></Relationships>
</file>

<file path=ppt/slides/_rels/slide30.xml.rels><?xml version="1.0" encoding="UTF-8" standalone="yes"?>
<Relationships xmlns="http://schemas.openxmlformats.org/package/2006/relationships"><Relationship Id="rId8" Type="http://schemas.openxmlformats.org/officeDocument/2006/relationships/image" Target="../media/image58.png"/><Relationship Id="rId3" Type="http://schemas.microsoft.com/office/2007/relationships/media" Target="../media/media59.mp3"/><Relationship Id="rId7" Type="http://schemas.openxmlformats.org/officeDocument/2006/relationships/image" Target="../media/image28.jpeg"/><Relationship Id="rId2" Type="http://schemas.openxmlformats.org/officeDocument/2006/relationships/audio" Target="../media/media58.mp3"/><Relationship Id="rId1" Type="http://schemas.microsoft.com/office/2007/relationships/media" Target="../media/media58.mp3"/><Relationship Id="rId6" Type="http://schemas.openxmlformats.org/officeDocument/2006/relationships/image" Target="../media/image57.jpg"/><Relationship Id="rId5" Type="http://schemas.openxmlformats.org/officeDocument/2006/relationships/slideLayout" Target="../slideLayouts/slideLayout7.xml"/><Relationship Id="rId4" Type="http://schemas.openxmlformats.org/officeDocument/2006/relationships/audio" Target="../media/media59.mp3"/><Relationship Id="rId9" Type="http://schemas.openxmlformats.org/officeDocument/2006/relationships/image" Target="../media/image59.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media" Target="../media/media7.mp3"/><Relationship Id="rId7" Type="http://schemas.openxmlformats.org/officeDocument/2006/relationships/image" Target="../media/image9.pn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8.jpg"/><Relationship Id="rId5" Type="http://schemas.openxmlformats.org/officeDocument/2006/relationships/slideLayout" Target="../slideLayouts/slideLayout7.xml"/><Relationship Id="rId4" Type="http://schemas.openxmlformats.org/officeDocument/2006/relationships/audio" Target="../media/media7.mp3"/></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media" Target="../media/media9.mp3"/><Relationship Id="rId7" Type="http://schemas.openxmlformats.org/officeDocument/2006/relationships/image" Target="../media/image12.png"/><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11.jpg"/><Relationship Id="rId5" Type="http://schemas.openxmlformats.org/officeDocument/2006/relationships/slideLayout" Target="../slideLayouts/slideLayout7.xml"/><Relationship Id="rId4" Type="http://schemas.openxmlformats.org/officeDocument/2006/relationships/audio" Target="../media/media9.mp3"/></Relationships>
</file>

<file path=ppt/slides/_rels/slide6.xml.rels><?xml version="1.0" encoding="UTF-8" standalone="yes"?>
<Relationships xmlns="http://schemas.openxmlformats.org/package/2006/relationships"><Relationship Id="rId3" Type="http://schemas.microsoft.com/office/2007/relationships/media" Target="../media/media11.mp3"/><Relationship Id="rId7" Type="http://schemas.openxmlformats.org/officeDocument/2006/relationships/image" Target="../media/image13.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14.jpg"/><Relationship Id="rId5" Type="http://schemas.openxmlformats.org/officeDocument/2006/relationships/slideLayout" Target="../slideLayouts/slideLayout7.xml"/><Relationship Id="rId4" Type="http://schemas.openxmlformats.org/officeDocument/2006/relationships/audio" Target="../media/media11.mp3"/></Relationships>
</file>

<file path=ppt/slides/_rels/slide7.xml.rels><?xml version="1.0" encoding="UTF-8" standalone="yes"?>
<Relationships xmlns="http://schemas.openxmlformats.org/package/2006/relationships"><Relationship Id="rId3" Type="http://schemas.microsoft.com/office/2007/relationships/media" Target="../media/media13.mp3"/><Relationship Id="rId7" Type="http://schemas.openxmlformats.org/officeDocument/2006/relationships/image" Target="../media/image13.png"/><Relationship Id="rId2" Type="http://schemas.openxmlformats.org/officeDocument/2006/relationships/audio" Target="../media/media12.mp3"/><Relationship Id="rId1" Type="http://schemas.microsoft.com/office/2007/relationships/media" Target="../media/media12.mp3"/><Relationship Id="rId6" Type="http://schemas.openxmlformats.org/officeDocument/2006/relationships/image" Target="../media/image15.jpg"/><Relationship Id="rId5" Type="http://schemas.openxmlformats.org/officeDocument/2006/relationships/slideLayout" Target="../slideLayouts/slideLayout7.xml"/><Relationship Id="rId4" Type="http://schemas.openxmlformats.org/officeDocument/2006/relationships/audio" Target="../media/media13.mp3"/></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media" Target="../media/media15.mp3"/><Relationship Id="rId7" Type="http://schemas.openxmlformats.org/officeDocument/2006/relationships/image" Target="../media/image17.png"/><Relationship Id="rId2" Type="http://schemas.openxmlformats.org/officeDocument/2006/relationships/audio" Target="../media/media14.mp3"/><Relationship Id="rId1" Type="http://schemas.microsoft.com/office/2007/relationships/media" Target="../media/media14.mp3"/><Relationship Id="rId6" Type="http://schemas.openxmlformats.org/officeDocument/2006/relationships/image" Target="../media/image16.jpg"/><Relationship Id="rId5" Type="http://schemas.openxmlformats.org/officeDocument/2006/relationships/slideLayout" Target="../slideLayouts/slideLayout7.xml"/><Relationship Id="rId4" Type="http://schemas.openxmlformats.org/officeDocument/2006/relationships/audio" Target="../media/media15.mp3"/></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media" Target="../media/media17.mp3"/><Relationship Id="rId7" Type="http://schemas.openxmlformats.org/officeDocument/2006/relationships/image" Target="../media/image20.png"/><Relationship Id="rId2" Type="http://schemas.openxmlformats.org/officeDocument/2006/relationships/audio" Target="../media/media16.mp3"/><Relationship Id="rId1" Type="http://schemas.microsoft.com/office/2007/relationships/media" Target="../media/media16.mp3"/><Relationship Id="rId6" Type="http://schemas.openxmlformats.org/officeDocument/2006/relationships/image" Target="../media/image19.jpg"/><Relationship Id="rId5" Type="http://schemas.openxmlformats.org/officeDocument/2006/relationships/slideLayout" Target="../slideLayouts/slideLayout7.xml"/><Relationship Id="rId4" Type="http://schemas.openxmlformats.org/officeDocument/2006/relationships/audio" Target="../media/media17.mp3"/></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42141"/>
          </a:xfrm>
          <a:prstGeom prst="rect">
            <a:avLst/>
          </a:prstGeom>
        </p:spPr>
      </p:pic>
    </p:spTree>
    <p:extLst>
      <p:ext uri="{BB962C8B-B14F-4D97-AF65-F5344CB8AC3E}">
        <p14:creationId xmlns:p14="http://schemas.microsoft.com/office/powerpoint/2010/main" val="38385471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5477" r="1726"/>
          <a:stretch/>
        </p:blipFill>
        <p:spPr>
          <a:xfrm>
            <a:off x="203200" y="152400"/>
            <a:ext cx="8776907" cy="6553200"/>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2133600" y="381000"/>
            <a:ext cx="5154561" cy="990600"/>
          </a:xfrm>
          <a:prstGeom prst="flowChartAlternateProcess">
            <a:avLst/>
          </a:prstGeom>
          <a:noFill/>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7" name="TextBox 6"/>
          <p:cNvSpPr txBox="1"/>
          <p:nvPr/>
        </p:nvSpPr>
        <p:spPr>
          <a:xfrm>
            <a:off x="2133600" y="511314"/>
            <a:ext cx="5208639" cy="64633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3600" b="1" spc="50" dirty="0" smtClean="0">
                <a:ln w="11430"/>
                <a:solidFill>
                  <a:srgbClr val="00B0F0"/>
                </a:solidFill>
                <a:effectLst>
                  <a:outerShdw blurRad="76200" dist="50800" dir="5400000" algn="tl" rotWithShape="0">
                    <a:srgbClr val="000000">
                      <a:alpha val="65000"/>
                    </a:srgbClr>
                  </a:outerShdw>
                </a:effectLst>
                <a:cs typeface="B Jadid" pitchFamily="2" charset="-78"/>
              </a:rPr>
              <a:t>سوره مبارکه حدید : آیه 9</a:t>
            </a:r>
            <a:endParaRPr lang="en-US" sz="3600" b="1" spc="50" dirty="0">
              <a:ln w="11430"/>
              <a:solidFill>
                <a:srgbClr val="00B0F0"/>
              </a:solidFill>
              <a:effectLst>
                <a:outerShdw blurRad="76200" dist="50800" dir="5400000" algn="tl" rotWithShape="0">
                  <a:srgbClr val="000000">
                    <a:alpha val="65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5139</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538-5</a:t>
            </a:r>
            <a:endParaRPr lang="en-US" dirty="0"/>
          </a:p>
        </p:txBody>
      </p:sp>
      <p:sp>
        <p:nvSpPr>
          <p:cNvPr id="5" name="Rectangle 4"/>
          <p:cNvSpPr/>
          <p:nvPr/>
        </p:nvSpPr>
        <p:spPr>
          <a:xfrm>
            <a:off x="163893" y="1600200"/>
            <a:ext cx="8816214" cy="3831818"/>
          </a:xfrm>
          <a:prstGeom prst="rect">
            <a:avLst/>
          </a:prstGeom>
          <a:effectLst>
            <a:glow rad="63500">
              <a:schemeClr val="accent3">
                <a:satMod val="175000"/>
                <a:alpha val="40000"/>
              </a:schemeClr>
            </a:glow>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1">
              <a:lnSpc>
                <a:spcPct val="150000"/>
              </a:lnSpc>
            </a:pPr>
            <a:r>
              <a:rPr lang="fa-IR" sz="5400" b="1" spc="50" dirty="0">
                <a:ln w="11430"/>
                <a:solidFill>
                  <a:srgbClr val="0A0AAA"/>
                </a:solidFill>
                <a:effectLst>
                  <a:outerShdw blurRad="76200" dist="50800" dir="5400000" algn="tl" rotWithShape="0">
                    <a:srgbClr val="000000">
                      <a:alpha val="65000"/>
                    </a:srgbClr>
                  </a:outerShdw>
                </a:effectLst>
                <a:cs typeface="B Titr" pitchFamily="2" charset="-78"/>
              </a:rPr>
              <a:t>هُوَ الَّذي يُنَزِّلُ عَلى‏ عَبْدِهِ آياتٍ بَيِّناتٍ لِيُخْرِجَكُمْ مِنَ الظُّلُماتِ إِلَى النُّورِ وَ إِنَّ اللَّهَ بِكُمْ لَرَؤُفٌ رَحيمٌ </a:t>
            </a:r>
            <a:endParaRPr lang="en-US" sz="5400" b="1" spc="50" dirty="0">
              <a:ln w="11430"/>
              <a:solidFill>
                <a:srgbClr val="0A0AAA"/>
              </a:solidFill>
              <a:effectLst>
                <a:outerShdw blurRad="76200" dist="50800" dir="5400000" algn="tl" rotWithShape="0">
                  <a:srgbClr val="000000">
                    <a:alpha val="65000"/>
                  </a:srgbClr>
                </a:outerShdw>
              </a:effectLst>
              <a:cs typeface="B Titr" pitchFamily="2" charset="-78"/>
            </a:endParaRPr>
          </a:p>
        </p:txBody>
      </p:sp>
      <p:pic>
        <p:nvPicPr>
          <p:cNvPr id="3" name="(513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 y="2699266"/>
            <a:ext cx="609600" cy="609600"/>
          </a:xfrm>
          <a:prstGeom prst="rect">
            <a:avLst/>
          </a:prstGeom>
        </p:spPr>
      </p:pic>
      <p:pic>
        <p:nvPicPr>
          <p:cNvPr id="12" name="538 (5).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143000" y="4655885"/>
            <a:ext cx="609600" cy="609600"/>
          </a:xfrm>
          <a:prstGeom prst="rect">
            <a:avLst/>
          </a:prstGeom>
        </p:spPr>
      </p:pic>
    </p:spTree>
    <p:extLst>
      <p:ext uri="{BB962C8B-B14F-4D97-AF65-F5344CB8AC3E}">
        <p14:creationId xmlns:p14="http://schemas.microsoft.com/office/powerpoint/2010/main" val="9111923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20741" fill="hold"/>
                                        <p:tgtEl>
                                          <p:spTgt spid="3"/>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2150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3"/>
                </p:tgtEl>
              </p:cMediaNode>
            </p:audio>
            <p:audio>
              <p:cMediaNode vol="80000">
                <p:cTn id="29" fill="hold" display="0">
                  <p:stCondLst>
                    <p:cond delay="indefinite"/>
                  </p:stCondLst>
                  <p:endCondLst>
                    <p:cond evt="onStopAudio" delay="0">
                      <p:tgtEl>
                        <p:sldTgt/>
                      </p:tgtEl>
                    </p:cond>
                  </p:endCondLst>
                </p:cTn>
                <p:tgtEl>
                  <p:spTgt spid="12"/>
                </p:tgtEl>
              </p:cMediaNode>
            </p:audio>
          </p:childTnLst>
        </p:cTn>
      </p:par>
    </p:tnLst>
    <p:bldLst>
      <p:bldP spid="6" grpId="0" animBg="1"/>
      <p:bldP spid="7"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6">
            <a:extLst>
              <a:ext uri="{28A0092B-C50C-407E-A947-70E740481C1C}">
                <a14:useLocalDpi xmlns:a14="http://schemas.microsoft.com/office/drawing/2010/main" val="0"/>
              </a:ext>
            </a:extLst>
          </a:blip>
          <a:srcRect t="17254"/>
          <a:stretch/>
        </p:blipFill>
        <p:spPr>
          <a:xfrm>
            <a:off x="203200" y="152400"/>
            <a:ext cx="8737600" cy="6477001"/>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6" name="Flowchart: Alternate Process 5"/>
          <p:cNvSpPr/>
          <p:nvPr/>
        </p:nvSpPr>
        <p:spPr>
          <a:xfrm>
            <a:off x="1752600" y="276885"/>
            <a:ext cx="5562599" cy="1143000"/>
          </a:xfrm>
          <a:prstGeom prst="flowChartAlternateProcess">
            <a:avLst/>
          </a:prstGeom>
          <a:noFill/>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sp>
        <p:nvSpPr>
          <p:cNvPr id="7" name="TextBox 6"/>
          <p:cNvSpPr txBox="1"/>
          <p:nvPr/>
        </p:nvSpPr>
        <p:spPr>
          <a:xfrm>
            <a:off x="1981200" y="457200"/>
            <a:ext cx="5181600" cy="707886"/>
          </a:xfrm>
          <a:prstGeom prst="rect">
            <a:avLst/>
          </a:prstGeom>
          <a:noFill/>
        </p:spPr>
        <p:txBody>
          <a:bodyPr wrap="square" rtlCol="0">
            <a:spAutoFit/>
          </a:bodyPr>
          <a:lstStyle/>
          <a:p>
            <a:pPr algn="ctr"/>
            <a:r>
              <a:rPr lang="fa-IR" sz="4000" b="1" dirty="0" smtClean="0">
                <a:ln w="900" cmpd="sng">
                  <a:solidFill>
                    <a:schemeClr val="accent1">
                      <a:satMod val="190000"/>
                      <a:alpha val="55000"/>
                    </a:schemeClr>
                  </a:solidFill>
                  <a:prstDash val="solid"/>
                </a:ln>
                <a:solidFill>
                  <a:srgbClr val="FF0000"/>
                </a:solidFill>
                <a:effectLst>
                  <a:innerShdw blurRad="101600" dist="76200" dir="5400000">
                    <a:schemeClr val="accent1">
                      <a:satMod val="190000"/>
                      <a:tint val="100000"/>
                      <a:alpha val="74000"/>
                    </a:schemeClr>
                  </a:innerShdw>
                </a:effectLst>
                <a:cs typeface="B Jadid" pitchFamily="2" charset="-78"/>
              </a:rPr>
              <a:t>سوره مبارکه حدید: آیه 10</a:t>
            </a:r>
            <a:endParaRPr lang="en-US" sz="4000" b="1" dirty="0">
              <a:ln w="900" cmpd="sng">
                <a:solidFill>
                  <a:schemeClr val="accent1">
                    <a:satMod val="190000"/>
                    <a:alpha val="55000"/>
                  </a:schemeClr>
                </a:solidFill>
                <a:prstDash val="solid"/>
              </a:ln>
              <a:solidFill>
                <a:srgbClr val="FF0000"/>
              </a:solidFill>
              <a:effectLst>
                <a:innerShdw blurRad="101600" dist="76200" dir="5400000">
                  <a:schemeClr val="accent1">
                    <a:satMod val="190000"/>
                    <a:tint val="100000"/>
                    <a:alpha val="74000"/>
                  </a:schemeClr>
                </a:inn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5140</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538-6</a:t>
            </a:r>
            <a:endParaRPr lang="en-US" dirty="0"/>
          </a:p>
        </p:txBody>
      </p:sp>
      <p:sp>
        <p:nvSpPr>
          <p:cNvPr id="5" name="Rectangle 4"/>
          <p:cNvSpPr/>
          <p:nvPr/>
        </p:nvSpPr>
        <p:spPr>
          <a:xfrm>
            <a:off x="419099" y="1676400"/>
            <a:ext cx="8229600" cy="4745530"/>
          </a:xfrm>
          <a:prstGeom prst="rect">
            <a:avLst/>
          </a:prstGeom>
          <a:effectLst>
            <a:glow rad="63500">
              <a:schemeClr val="accent3">
                <a:satMod val="175000"/>
                <a:alpha val="40000"/>
              </a:schemeClr>
            </a:glow>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Low" rtl="1">
              <a:lnSpc>
                <a:spcPct val="150000"/>
              </a:lnSpc>
            </a:pPr>
            <a:r>
              <a:rPr lang="fa-IR" sz="4100" b="1" spc="50" dirty="0">
                <a:ln w="11430"/>
                <a:solidFill>
                  <a:srgbClr val="1AA907"/>
                </a:solidFill>
                <a:effectLst>
                  <a:outerShdw blurRad="76200" dist="50800" dir="5400000" algn="tl" rotWithShape="0">
                    <a:srgbClr val="000000">
                      <a:alpha val="65000"/>
                    </a:srgbClr>
                  </a:outerShdw>
                </a:effectLst>
                <a:cs typeface="B Titr" pitchFamily="2" charset="-78"/>
              </a:rPr>
              <a:t>وَ ما لَكُمْ أَلاَّ تُنْفِقُوا في‏ سَبيلِ اللَّهِ وَ لِلَّهِ ميراثُ السَّماواتِ وَ الْأَرْضِ لا يَسْتَوي مِنْكُمْ مَنْ أَنْفَقَ مِنْ قَبْلِ الْفَتْحِ وَ قاتَلَ أُولئِكَ أَعْظَمُ دَرَجَةً مِنَ الَّذينَ أَنْفَقُوا مِنْ بَعْدُ وَ قاتَلُوا وَ كُلاًّ وَعَدَ اللَّهُ الْحُسْنى‏ وَ اللَّهُ بِما تَعْمَلُونَ خَبيرٌ </a:t>
            </a:r>
            <a:endParaRPr lang="en-US" sz="4100" b="1" spc="50" dirty="0">
              <a:ln w="11430"/>
              <a:solidFill>
                <a:srgbClr val="1AA907"/>
              </a:solidFill>
              <a:effectLst>
                <a:outerShdw blurRad="76200" dist="50800" dir="5400000" algn="tl" rotWithShape="0">
                  <a:srgbClr val="000000">
                    <a:alpha val="65000"/>
                  </a:srgbClr>
                </a:outerShdw>
              </a:effectLst>
              <a:cs typeface="B Titr" pitchFamily="2" charset="-78"/>
            </a:endParaRPr>
          </a:p>
        </p:txBody>
      </p:sp>
      <p:pic>
        <p:nvPicPr>
          <p:cNvPr id="10" name="538 (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 y="4724400"/>
            <a:ext cx="609600" cy="609600"/>
          </a:xfrm>
          <a:prstGeom prst="rect">
            <a:avLst/>
          </a:prstGeom>
        </p:spPr>
      </p:pic>
      <p:pic>
        <p:nvPicPr>
          <p:cNvPr id="12" name="(51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143000" y="2699266"/>
            <a:ext cx="609600" cy="609600"/>
          </a:xfrm>
          <a:prstGeom prst="rect">
            <a:avLst/>
          </a:prstGeom>
        </p:spPr>
      </p:pic>
    </p:spTree>
    <p:extLst>
      <p:ext uri="{BB962C8B-B14F-4D97-AF65-F5344CB8AC3E}">
        <p14:creationId xmlns:p14="http://schemas.microsoft.com/office/powerpoint/2010/main" val="20566488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39027" fill="hold"/>
                                        <p:tgtEl>
                                          <p:spTgt spid="12"/>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41984"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10"/>
                </p:tgtEl>
              </p:cMediaNode>
            </p:audio>
            <p:audio>
              <p:cMediaNode vol="80000">
                <p:cTn id="29" fill="hold" display="0">
                  <p:stCondLst>
                    <p:cond delay="indefinite"/>
                  </p:stCondLst>
                  <p:endCondLst>
                    <p:cond evt="onStopAudio" delay="0">
                      <p:tgtEl>
                        <p:sldTgt/>
                      </p:tgtEl>
                    </p:cond>
                  </p:endCondLst>
                </p:cTn>
                <p:tgtEl>
                  <p:spTgt spid="12"/>
                </p:tgtEl>
              </p:cMediaNode>
            </p:audio>
          </p:childTnLst>
        </p:cTn>
      </p:par>
    </p:tnLst>
    <p:bldLst>
      <p:bldP spid="6" grpId="0" animBg="1"/>
      <p:bldP spid="7"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200" y="76200"/>
            <a:ext cx="8991599" cy="6781800"/>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304800"/>
            <a:ext cx="5562599" cy="1143000"/>
          </a:xfrm>
          <a:prstGeom prst="flowChartAlternateProcess">
            <a:avLst/>
          </a:prstGeom>
          <a:no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2133600" y="457200"/>
            <a:ext cx="5181600" cy="707886"/>
          </a:xfrm>
          <a:prstGeom prst="rect">
            <a:avLst/>
          </a:prstGeom>
          <a:noFill/>
        </p:spPr>
        <p:txBody>
          <a:bodyPr wrap="square" rtlCol="0">
            <a:spAutoFit/>
          </a:bodyPr>
          <a:lstStyle/>
          <a:p>
            <a:pPr algn="ctr"/>
            <a:r>
              <a:rPr lang="fa-IR" sz="4000" b="1" dirty="0" smtClean="0">
                <a:ln w="900" cmpd="sng">
                  <a:solidFill>
                    <a:schemeClr val="accent1">
                      <a:satMod val="190000"/>
                      <a:alpha val="55000"/>
                    </a:schemeClr>
                  </a:solidFill>
                  <a:prstDash val="solid"/>
                </a:ln>
                <a:solidFill>
                  <a:srgbClr val="FFFF00"/>
                </a:solidFill>
                <a:effectLst>
                  <a:innerShdw blurRad="101600" dist="76200" dir="5400000">
                    <a:schemeClr val="accent1">
                      <a:satMod val="190000"/>
                      <a:tint val="100000"/>
                      <a:alpha val="74000"/>
                    </a:schemeClr>
                  </a:innerShdw>
                </a:effectLst>
                <a:cs typeface="B Jadid" pitchFamily="2" charset="-78"/>
              </a:rPr>
              <a:t>سوره مبارکه حدید: آیه 11</a:t>
            </a:r>
            <a:endParaRPr lang="en-US" sz="4000" b="1" dirty="0">
              <a:ln w="900" cmpd="sng">
                <a:solidFill>
                  <a:schemeClr val="accent1">
                    <a:satMod val="190000"/>
                    <a:alpha val="55000"/>
                  </a:schemeClr>
                </a:solidFill>
                <a:prstDash val="solid"/>
              </a:ln>
              <a:solidFill>
                <a:srgbClr val="FFFF00"/>
              </a:solidFill>
              <a:effectLst>
                <a:innerShdw blurRad="101600" dist="76200" dir="5400000">
                  <a:schemeClr val="accent1">
                    <a:satMod val="190000"/>
                    <a:tint val="100000"/>
                    <a:alpha val="74000"/>
                  </a:schemeClr>
                </a:inn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5141</a:t>
            </a:r>
            <a:endParaRPr lang="en-US" dirty="0"/>
          </a:p>
        </p:txBody>
      </p:sp>
      <p:sp>
        <p:nvSpPr>
          <p:cNvPr id="11" name="TextBox 10"/>
          <p:cNvSpPr txBox="1"/>
          <p:nvPr/>
        </p:nvSpPr>
        <p:spPr>
          <a:xfrm>
            <a:off x="-2133600" y="4844534"/>
            <a:ext cx="990600" cy="369332"/>
          </a:xfrm>
          <a:prstGeom prst="rect">
            <a:avLst/>
          </a:prstGeom>
          <a:noFill/>
        </p:spPr>
        <p:txBody>
          <a:bodyPr wrap="square" rtlCol="0">
            <a:spAutoFit/>
          </a:bodyPr>
          <a:lstStyle/>
          <a:p>
            <a:r>
              <a:rPr lang="fa-IR" dirty="0" smtClean="0"/>
              <a:t>538-7</a:t>
            </a:r>
            <a:endParaRPr lang="en-US" dirty="0"/>
          </a:p>
        </p:txBody>
      </p:sp>
      <p:sp>
        <p:nvSpPr>
          <p:cNvPr id="5" name="Rectangle 4"/>
          <p:cNvSpPr/>
          <p:nvPr/>
        </p:nvSpPr>
        <p:spPr>
          <a:xfrm>
            <a:off x="190499" y="2466960"/>
            <a:ext cx="8762999" cy="2862322"/>
          </a:xfrm>
          <a:prstGeom prst="rect">
            <a:avLst/>
          </a:prstGeom>
          <a:effectLst>
            <a:glow rad="63500">
              <a:schemeClr val="accent3">
                <a:satMod val="175000"/>
                <a:alpha val="40000"/>
              </a:schemeClr>
            </a:glow>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1">
              <a:lnSpc>
                <a:spcPct val="150000"/>
              </a:lnSpc>
            </a:pPr>
            <a:r>
              <a:rPr lang="fa-IR"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مَنْ ذَا الَّذي يُقْرِضُ اللَّهَ قَرْضاً حَسَناً فَيُضاعِفَهُ لَهُ وَ لَهُ أَجْرٌ كَريمٌ </a:t>
            </a:r>
            <a:endParaRPr lang="en-US"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p:txBody>
      </p:sp>
      <p:pic>
        <p:nvPicPr>
          <p:cNvPr id="3" name="(514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 y="2699266"/>
            <a:ext cx="609600" cy="609600"/>
          </a:xfrm>
          <a:prstGeom prst="rect">
            <a:avLst/>
          </a:prstGeom>
        </p:spPr>
      </p:pic>
      <p:pic>
        <p:nvPicPr>
          <p:cNvPr id="4" name="538 (7).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43000" y="4724400"/>
            <a:ext cx="609600" cy="609600"/>
          </a:xfrm>
          <a:prstGeom prst="rect">
            <a:avLst/>
          </a:prstGeom>
        </p:spPr>
      </p:pic>
    </p:spTree>
    <p:extLst>
      <p:ext uri="{BB962C8B-B14F-4D97-AF65-F5344CB8AC3E}">
        <p14:creationId xmlns:p14="http://schemas.microsoft.com/office/powerpoint/2010/main" val="16810582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12486" fill="hold"/>
                                        <p:tgtEl>
                                          <p:spTgt spid="3"/>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1638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3"/>
                </p:tgtEl>
              </p:cMediaNode>
            </p:audio>
            <p:audio>
              <p:cMediaNode vol="80000">
                <p:cTn id="29" fill="hold" display="0">
                  <p:stCondLst>
                    <p:cond delay="indefinite"/>
                  </p:stCondLst>
                  <p:endCondLst>
                    <p:cond evt="onStopAudio" delay="0">
                      <p:tgtEl>
                        <p:sldTgt/>
                      </p:tgtEl>
                    </p:cond>
                  </p:endCondLst>
                </p:cTn>
                <p:tgtEl>
                  <p:spTgt spid="4"/>
                </p:tgtEl>
              </p:cMediaNode>
            </p:audio>
          </p:childTnLst>
        </p:cTn>
      </p:par>
    </p:tnLst>
    <p:bldLst>
      <p:bldP spid="6" grpId="0" animBg="1"/>
      <p:bldP spid="7"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52400" y="152400"/>
            <a:ext cx="8839200" cy="65532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6" name="Flowchart: Alternate Process 5"/>
          <p:cNvSpPr/>
          <p:nvPr/>
        </p:nvSpPr>
        <p:spPr>
          <a:xfrm>
            <a:off x="1752600" y="304800"/>
            <a:ext cx="5562599" cy="1143000"/>
          </a:xfrm>
          <a:prstGeom prst="flowChartAlternateProcess">
            <a:avLst/>
          </a:prstGeom>
          <a:no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blipFill>
                <a:blip r:embed="rId8"/>
                <a:tile tx="0" ty="0" sx="100000" sy="100000" flip="none" algn="tl"/>
              </a:blipFill>
            </a:endParaRPr>
          </a:p>
        </p:txBody>
      </p:sp>
      <p:sp>
        <p:nvSpPr>
          <p:cNvPr id="7" name="TextBox 6"/>
          <p:cNvSpPr txBox="1"/>
          <p:nvPr/>
        </p:nvSpPr>
        <p:spPr>
          <a:xfrm>
            <a:off x="1752601" y="511314"/>
            <a:ext cx="5562598" cy="707886"/>
          </a:xfrm>
          <a:prstGeom prst="rect">
            <a:avLst/>
          </a:prstGeom>
          <a:noFill/>
        </p:spPr>
        <p:txBody>
          <a:bodyPr wrap="square" rtlCol="0">
            <a:spAutoFit/>
          </a:bodyPr>
          <a:lstStyle/>
          <a:p>
            <a:pPr algn="ctr"/>
            <a:r>
              <a:rPr lang="fa-IR" sz="4000" b="1" dirty="0" smtClean="0">
                <a:ln w="17780" cmpd="sng">
                  <a:solidFill>
                    <a:schemeClr val="accent1">
                      <a:tint val="3000"/>
                    </a:schemeClr>
                  </a:solidFill>
                  <a:prstDash val="solid"/>
                  <a:miter lim="800000"/>
                </a:ln>
                <a:solidFill>
                  <a:srgbClr val="0070C0"/>
                </a:solidFill>
                <a:effectLst>
                  <a:outerShdw blurRad="55000" dist="50800" dir="5400000" algn="tl">
                    <a:srgbClr val="000000">
                      <a:alpha val="33000"/>
                    </a:srgbClr>
                  </a:outerShdw>
                </a:effectLst>
                <a:cs typeface="B Jadid" pitchFamily="2" charset="-78"/>
              </a:rPr>
              <a:t>سوره مبارکه حدید: آیه 12</a:t>
            </a:r>
            <a:endParaRPr lang="en-US" sz="4000" b="1" dirty="0">
              <a:ln w="17780" cmpd="sng">
                <a:solidFill>
                  <a:schemeClr val="accent1">
                    <a:tint val="3000"/>
                  </a:schemeClr>
                </a:solidFill>
                <a:prstDash val="solid"/>
                <a:miter lim="800000"/>
              </a:ln>
              <a:solidFill>
                <a:srgbClr val="0070C0"/>
              </a:solidFill>
              <a:effectLst>
                <a:outerShdw blurRad="55000" dist="50800" dir="5400000" algn="tl">
                  <a:srgbClr val="000000">
                    <a:alpha val="33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5142</a:t>
            </a:r>
            <a:endParaRPr lang="en-US" dirty="0"/>
          </a:p>
        </p:txBody>
      </p:sp>
      <p:sp>
        <p:nvSpPr>
          <p:cNvPr id="11" name="TextBox 10"/>
          <p:cNvSpPr txBox="1"/>
          <p:nvPr/>
        </p:nvSpPr>
        <p:spPr>
          <a:xfrm>
            <a:off x="-1828800" y="4844534"/>
            <a:ext cx="685800" cy="369332"/>
          </a:xfrm>
          <a:prstGeom prst="rect">
            <a:avLst/>
          </a:prstGeom>
          <a:noFill/>
        </p:spPr>
        <p:txBody>
          <a:bodyPr wrap="square" rtlCol="0">
            <a:spAutoFit/>
          </a:bodyPr>
          <a:lstStyle/>
          <a:p>
            <a:r>
              <a:rPr lang="fa-IR" dirty="0" smtClean="0"/>
              <a:t>539</a:t>
            </a:r>
            <a:endParaRPr lang="en-US" dirty="0"/>
          </a:p>
        </p:txBody>
      </p:sp>
      <p:sp>
        <p:nvSpPr>
          <p:cNvPr id="5" name="Rectangle 4"/>
          <p:cNvSpPr/>
          <p:nvPr/>
        </p:nvSpPr>
        <p:spPr>
          <a:xfrm>
            <a:off x="0" y="1524000"/>
            <a:ext cx="9067800" cy="5078313"/>
          </a:xfrm>
          <a:prstGeom prst="rect">
            <a:avLst/>
          </a:prstGeom>
          <a:effectLst>
            <a:glow rad="63500">
              <a:schemeClr val="accent3">
                <a:satMod val="175000"/>
                <a:alpha val="40000"/>
              </a:schemeClr>
            </a:glow>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1">
              <a:lnSpc>
                <a:spcPct val="150000"/>
              </a:lnSpc>
            </a:pPr>
            <a:r>
              <a:rPr lang="fa-IR"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يَوْمَ تَرَى الْمُؤْمِنينَ وَ الْمُؤْمِناتِ يَسْعى‏ نُورُهُمْ بَيْنَ أَيْديهِمْ وَ بِأَيْمانِهِمْ بُشْراكُمُ الْيَوْمَ جَنَّاتٌ تَجْري مِنْ تَحْتِهَا الْأَنْهارُ خالِدينَ فيها ذلِكَ هُوَ الْفَوْزُ الْعَظيمُ </a:t>
            </a:r>
          </a:p>
        </p:txBody>
      </p:sp>
      <p:pic>
        <p:nvPicPr>
          <p:cNvPr id="8" name="53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87245" y="4724400"/>
            <a:ext cx="609600" cy="609600"/>
          </a:xfrm>
          <a:prstGeom prst="rect">
            <a:avLst/>
          </a:prstGeom>
        </p:spPr>
      </p:pic>
      <p:pic>
        <p:nvPicPr>
          <p:cNvPr id="10" name="(514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1187245" y="2699266"/>
            <a:ext cx="609600" cy="609600"/>
          </a:xfrm>
          <a:prstGeom prst="rect">
            <a:avLst/>
          </a:prstGeom>
        </p:spPr>
      </p:pic>
    </p:spTree>
    <p:extLst>
      <p:ext uri="{BB962C8B-B14F-4D97-AF65-F5344CB8AC3E}">
        <p14:creationId xmlns:p14="http://schemas.microsoft.com/office/powerpoint/2010/main" val="3436408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25809" fill="hold"/>
                                        <p:tgtEl>
                                          <p:spTgt spid="10"/>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3481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8"/>
                </p:tgtEl>
              </p:cMediaNode>
            </p:audio>
            <p:audio>
              <p:cMediaNode vol="80000">
                <p:cTn id="29" fill="hold" display="0">
                  <p:stCondLst>
                    <p:cond delay="indefinite"/>
                  </p:stCondLst>
                  <p:endCondLst>
                    <p:cond evt="onStopAudio" delay="0">
                      <p:tgtEl>
                        <p:sldTgt/>
                      </p:tgtEl>
                    </p:cond>
                  </p:endCondLst>
                </p:cTn>
                <p:tgtEl>
                  <p:spTgt spid="10"/>
                </p:tgtEl>
              </p:cMediaNode>
            </p:audio>
          </p:childTnLst>
        </p:cTn>
      </p:par>
    </p:tnLst>
    <p:bldLst>
      <p:bldP spid="6" grpId="0" animBg="1"/>
      <p:bldP spid="7"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b="13274"/>
          <a:stretch/>
        </p:blipFill>
        <p:spPr>
          <a:xfrm>
            <a:off x="152400" y="76200"/>
            <a:ext cx="8839200" cy="6629400"/>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304800"/>
            <a:ext cx="5562599" cy="1143000"/>
          </a:xfrm>
          <a:prstGeom prst="flowChartAlternateProcess">
            <a:avLst/>
          </a:prstGeom>
          <a:noFill/>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0" y="511314"/>
            <a:ext cx="5410200" cy="707886"/>
          </a:xfrm>
          <a:prstGeom prst="rect">
            <a:avLst/>
          </a:prstGeom>
          <a:noFill/>
        </p:spPr>
        <p:txBody>
          <a:bodyPr wrap="square" rtlCol="0">
            <a:spAutoFit/>
          </a:bodyPr>
          <a:lstStyle/>
          <a:p>
            <a:pPr algn="ctr"/>
            <a:r>
              <a:rPr lang="fa-I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Jadid" pitchFamily="2" charset="-78"/>
              </a:rPr>
              <a:t>سوره مبارکه حدید: آیه 13</a:t>
            </a:r>
            <a:endParaRPr lang="en-US"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5143</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539-1</a:t>
            </a:r>
            <a:endParaRPr lang="en-US" dirty="0"/>
          </a:p>
        </p:txBody>
      </p:sp>
      <p:sp>
        <p:nvSpPr>
          <p:cNvPr id="5" name="Rectangle 4"/>
          <p:cNvSpPr/>
          <p:nvPr/>
        </p:nvSpPr>
        <p:spPr>
          <a:xfrm>
            <a:off x="0" y="1797055"/>
            <a:ext cx="9067800" cy="4154984"/>
          </a:xfrm>
          <a:prstGeom prst="rect">
            <a:avLst/>
          </a:prstGeom>
          <a:effectLst>
            <a:glow rad="63500">
              <a:schemeClr val="accent3">
                <a:satMod val="175000"/>
                <a:alpha val="40000"/>
              </a:schemeClr>
            </a:glow>
          </a:effectLst>
        </p:spPr>
        <p:txBody>
          <a:bodyPr wrap="square">
            <a:spAutoFit/>
          </a:bodyPr>
          <a:lstStyle/>
          <a:p>
            <a:pPr algn="ctr" rtl="1">
              <a:lnSpc>
                <a:spcPct val="150000"/>
              </a:lnSpc>
            </a:pPr>
            <a:r>
              <a:rPr lang="fa-IR" sz="4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cs typeface="B Titr" pitchFamily="2" charset="-78"/>
              </a:rPr>
              <a:t>يَوْمَ يَقُولُ الْمُنافِقُونَ وَ الْمُنافِقاتُ لِلَّذينَ آمَنُوا انْظُرُونا نَقْتَبِسْ مِنْ نُورِكُمْ قيلَ ارْجِعُوا وَراءَكُمْ فَالْتَمِسُوا نُوراً فَضُرِبَ بَيْنَهُمْ بِسُورٍ لَهُ بابٌ باطِنُهُ فيهِ الرَّحْمَةُ وَ ظاهِرُهُ مِنْ قِبَلِهِ الْعَذابُ </a:t>
            </a:r>
          </a:p>
        </p:txBody>
      </p:sp>
      <p:pic>
        <p:nvPicPr>
          <p:cNvPr id="4" name="(514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 y="2743200"/>
            <a:ext cx="609600" cy="609600"/>
          </a:xfrm>
          <a:prstGeom prst="rect">
            <a:avLst/>
          </a:prstGeom>
        </p:spPr>
      </p:pic>
      <p:pic>
        <p:nvPicPr>
          <p:cNvPr id="12" name="539 (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095068" y="4724400"/>
            <a:ext cx="609600" cy="609600"/>
          </a:xfrm>
          <a:prstGeom prst="rect">
            <a:avLst/>
          </a:prstGeom>
        </p:spPr>
      </p:pic>
    </p:spTree>
    <p:extLst>
      <p:ext uri="{BB962C8B-B14F-4D97-AF65-F5344CB8AC3E}">
        <p14:creationId xmlns:p14="http://schemas.microsoft.com/office/powerpoint/2010/main" val="9118287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34168" fill="hold"/>
                                        <p:tgtEl>
                                          <p:spTgt spid="4"/>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30720"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4"/>
                </p:tgtEl>
              </p:cMediaNode>
            </p:audio>
            <p:audio>
              <p:cMediaNode vol="80000">
                <p:cTn id="29" fill="hold" display="0">
                  <p:stCondLst>
                    <p:cond delay="indefinite"/>
                  </p:stCondLst>
                  <p:endCondLst>
                    <p:cond evt="onStopAudio" delay="0">
                      <p:tgtEl>
                        <p:sldTgt/>
                      </p:tgtEl>
                    </p:cond>
                  </p:endCondLst>
                </p:cTn>
                <p:tgtEl>
                  <p:spTgt spid="12"/>
                </p:tgtEl>
              </p:cMediaNode>
            </p:audio>
          </p:childTnLst>
        </p:cTn>
      </p:par>
    </p:tnLst>
    <p:bldLst>
      <p:bldP spid="6" grpId="0" animBg="1"/>
      <p:bldP spid="7"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17254"/>
          <a:stretch/>
        </p:blipFill>
        <p:spPr>
          <a:xfrm>
            <a:off x="71770" y="76200"/>
            <a:ext cx="8996030" cy="6705600"/>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752600" y="304800"/>
            <a:ext cx="5562599" cy="1143000"/>
          </a:xfrm>
          <a:prstGeom prst="flowChartAlternateProcess">
            <a:avLst/>
          </a:prstGeom>
          <a:noFill/>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05000" y="457200"/>
            <a:ext cx="5410200" cy="707886"/>
          </a:xfrm>
          <a:prstGeom prst="rect">
            <a:avLst/>
          </a:prstGeom>
          <a:noFill/>
        </p:spPr>
        <p:txBody>
          <a:bodyPr wrap="square" rtlCol="0">
            <a:spAutoFit/>
          </a:bodyPr>
          <a:lstStyle/>
          <a:p>
            <a:pPr algn="ctr"/>
            <a:r>
              <a:rPr lang="fa-IR" sz="4000" b="1" dirty="0" smtClean="0">
                <a:ln w="900" cmpd="sng">
                  <a:solidFill>
                    <a:schemeClr val="accent1">
                      <a:satMod val="190000"/>
                      <a:alpha val="55000"/>
                    </a:schemeClr>
                  </a:solidFill>
                  <a:prstDash val="solid"/>
                </a:ln>
                <a:solidFill>
                  <a:schemeClr val="bg2"/>
                </a:solidFill>
                <a:effectLst>
                  <a:innerShdw blurRad="101600" dist="76200" dir="5400000">
                    <a:schemeClr val="accent1">
                      <a:satMod val="190000"/>
                      <a:tint val="100000"/>
                      <a:alpha val="74000"/>
                    </a:schemeClr>
                  </a:innerShdw>
                </a:effectLst>
                <a:cs typeface="B Jadid" pitchFamily="2" charset="-78"/>
              </a:rPr>
              <a:t>سوره مبارکه حدید: آیه 14</a:t>
            </a:r>
            <a:endParaRPr lang="en-US" sz="4000" b="1" dirty="0">
              <a:ln w="900" cmpd="sng">
                <a:solidFill>
                  <a:schemeClr val="accent1">
                    <a:satMod val="190000"/>
                    <a:alpha val="55000"/>
                  </a:schemeClr>
                </a:solidFill>
                <a:prstDash val="solid"/>
              </a:ln>
              <a:solidFill>
                <a:schemeClr val="bg2"/>
              </a:solidFill>
              <a:effectLst>
                <a:innerShdw blurRad="101600" dist="76200" dir="5400000">
                  <a:schemeClr val="accent1">
                    <a:satMod val="190000"/>
                    <a:tint val="100000"/>
                    <a:alpha val="74000"/>
                  </a:schemeClr>
                </a:inn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5144</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539-2</a:t>
            </a:r>
            <a:endParaRPr lang="en-US" dirty="0"/>
          </a:p>
        </p:txBody>
      </p:sp>
      <p:sp>
        <p:nvSpPr>
          <p:cNvPr id="5" name="Rectangle 4"/>
          <p:cNvSpPr/>
          <p:nvPr/>
        </p:nvSpPr>
        <p:spPr>
          <a:xfrm>
            <a:off x="304800" y="1524000"/>
            <a:ext cx="8534400" cy="5078313"/>
          </a:xfrm>
          <a:prstGeom prst="rect">
            <a:avLst/>
          </a:prstGeom>
          <a:effectLst>
            <a:glow rad="63500">
              <a:schemeClr val="accent3">
                <a:satMod val="175000"/>
                <a:alpha val="40000"/>
              </a:schemeClr>
            </a:glow>
          </a:effectLst>
        </p:spPr>
        <p:txBody>
          <a:bodyPr wrap="square">
            <a:spAutoFit/>
          </a:bodyPr>
          <a:lstStyle/>
          <a:p>
            <a:pPr algn="justLow" rtl="1">
              <a:lnSpc>
                <a:spcPct val="150000"/>
              </a:lnSpc>
            </a:pPr>
            <a:r>
              <a:rPr lang="fa-IR" sz="5400"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cs typeface="B Titr" pitchFamily="2" charset="-78"/>
              </a:rPr>
              <a:t>يُنادُونَهُمْ أَ لَمْ نَكُنْ مَعَكُمْ قالُوا بَلى‏ وَ لكِنَّكُمْ فَتَنْتُمْ أَنْفُسَكُمْ وَ تَرَبَّصْتُمْ وَ ارْتَبْتُمْ وَ غَرَّتْكُمُ الْأَمانِيُّ حَتَّى جاءَ أَمْرُ اللَّهِ وَ غَرَّكُمْ بِاللَّهِ الْغَرُورُ </a:t>
            </a:r>
          </a:p>
        </p:txBody>
      </p:sp>
      <p:pic>
        <p:nvPicPr>
          <p:cNvPr id="10" name="539 (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 y="4724400"/>
            <a:ext cx="609600" cy="609600"/>
          </a:xfrm>
          <a:prstGeom prst="rect">
            <a:avLst/>
          </a:prstGeom>
        </p:spPr>
      </p:pic>
      <p:pic>
        <p:nvPicPr>
          <p:cNvPr id="12" name="(5144).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143000" y="2699266"/>
            <a:ext cx="609600" cy="609600"/>
          </a:xfrm>
          <a:prstGeom prst="rect">
            <a:avLst/>
          </a:prstGeom>
        </p:spPr>
      </p:pic>
    </p:spTree>
    <p:extLst>
      <p:ext uri="{BB962C8B-B14F-4D97-AF65-F5344CB8AC3E}">
        <p14:creationId xmlns:p14="http://schemas.microsoft.com/office/powerpoint/2010/main" val="18832722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29152" fill="hold"/>
                                        <p:tgtEl>
                                          <p:spTgt spid="12"/>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36864"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10"/>
                </p:tgtEl>
              </p:cMediaNode>
            </p:audio>
            <p:audio>
              <p:cMediaNode vol="80000">
                <p:cTn id="29" fill="hold" display="0">
                  <p:stCondLst>
                    <p:cond delay="indefinite"/>
                  </p:stCondLst>
                  <p:endCondLst>
                    <p:cond evt="onStopAudio" delay="0">
                      <p:tgtEl>
                        <p:sldTgt/>
                      </p:tgtEl>
                    </p:cond>
                  </p:endCondLst>
                </p:cTn>
                <p:tgtEl>
                  <p:spTgt spid="12"/>
                </p:tgtEl>
              </p:cMediaNode>
            </p:audio>
          </p:childTnLst>
        </p:cTn>
      </p:par>
    </p:tnLst>
    <p:bldLst>
      <p:bldP spid="6" grpId="0" animBg="1"/>
      <p:bldP spid="7"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20454"/>
          <a:stretch/>
        </p:blipFill>
        <p:spPr>
          <a:xfrm>
            <a:off x="99385" y="76200"/>
            <a:ext cx="8940800" cy="6705600"/>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304800"/>
            <a:ext cx="5562599" cy="1143000"/>
          </a:xfrm>
          <a:prstGeom prst="flowChartAlternateProcess">
            <a:avLst/>
          </a:prstGeom>
          <a:noFill/>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0" y="457200"/>
            <a:ext cx="5410200"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4000" b="1" spc="50" dirty="0" smtClean="0">
                <a:ln w="11430"/>
                <a:solidFill>
                  <a:srgbClr val="00B050"/>
                </a:solidFill>
                <a:effectLst>
                  <a:outerShdw blurRad="76200" dist="50800" dir="5400000" algn="tl" rotWithShape="0">
                    <a:srgbClr val="000000">
                      <a:alpha val="65000"/>
                    </a:srgbClr>
                  </a:outerShdw>
                </a:effectLst>
                <a:cs typeface="B Jadid" pitchFamily="2" charset="-78"/>
              </a:rPr>
              <a:t>سوره مبارکه حدید: آیه 15</a:t>
            </a:r>
            <a:endParaRPr lang="en-US" sz="4000" b="1" spc="50" dirty="0">
              <a:ln w="11430"/>
              <a:solidFill>
                <a:srgbClr val="00B050"/>
              </a:solidFill>
              <a:effectLst>
                <a:outerShdw blurRad="76200" dist="50800" dir="5400000" algn="tl" rotWithShape="0">
                  <a:srgbClr val="000000">
                    <a:alpha val="65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5145</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539-3</a:t>
            </a:r>
            <a:endParaRPr lang="en-US" dirty="0"/>
          </a:p>
        </p:txBody>
      </p:sp>
      <p:sp>
        <p:nvSpPr>
          <p:cNvPr id="5" name="Rectangle 4"/>
          <p:cNvSpPr/>
          <p:nvPr/>
        </p:nvSpPr>
        <p:spPr>
          <a:xfrm>
            <a:off x="71770" y="1696283"/>
            <a:ext cx="8996030" cy="4247317"/>
          </a:xfrm>
          <a:prstGeom prst="rect">
            <a:avLst/>
          </a:prstGeom>
          <a:effectLst>
            <a:glow rad="63500">
              <a:schemeClr val="accent3">
                <a:satMod val="175000"/>
                <a:alpha val="40000"/>
              </a:schemeClr>
            </a:glow>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1">
              <a:lnSpc>
                <a:spcPct val="150000"/>
              </a:lnSpc>
            </a:pPr>
            <a:r>
              <a:rPr lang="fa-IR" sz="6000" b="1" spc="50" dirty="0">
                <a:ln w="11430"/>
                <a:solidFill>
                  <a:srgbClr val="2810DA"/>
                </a:solidFill>
                <a:effectLst>
                  <a:outerShdw blurRad="76200" dist="50800" dir="5400000" algn="tl" rotWithShape="0">
                    <a:srgbClr val="000000">
                      <a:alpha val="65000"/>
                    </a:srgbClr>
                  </a:outerShdw>
                </a:effectLst>
                <a:cs typeface="B Titr" pitchFamily="2" charset="-78"/>
              </a:rPr>
              <a:t>فَالْيَوْمَ لا يُؤْخَذُ مِنْكُمْ فِدْيَةٌ وَ لا مِنَ الَّذينَ كَفَرُوا مَأْواكُمُ النَّارُ هِيَ مَوْلاكُمْ وَ بِئْسَ الْمَصيرُ </a:t>
            </a:r>
          </a:p>
        </p:txBody>
      </p:sp>
      <p:pic>
        <p:nvPicPr>
          <p:cNvPr id="3" name="(5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 y="2819400"/>
            <a:ext cx="609600" cy="609600"/>
          </a:xfrm>
          <a:prstGeom prst="rect">
            <a:avLst/>
          </a:prstGeom>
        </p:spPr>
      </p:pic>
      <p:pic>
        <p:nvPicPr>
          <p:cNvPr id="4" name="539 (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07359" y="4655885"/>
            <a:ext cx="609600" cy="609600"/>
          </a:xfrm>
          <a:prstGeom prst="rect">
            <a:avLst/>
          </a:prstGeom>
        </p:spPr>
      </p:pic>
    </p:spTree>
    <p:extLst>
      <p:ext uri="{BB962C8B-B14F-4D97-AF65-F5344CB8AC3E}">
        <p14:creationId xmlns:p14="http://schemas.microsoft.com/office/powerpoint/2010/main" val="23499075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16196" fill="hold"/>
                                        <p:tgtEl>
                                          <p:spTgt spid="3"/>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1945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3"/>
                </p:tgtEl>
              </p:cMediaNode>
            </p:audio>
            <p:audio>
              <p:cMediaNode vol="80000">
                <p:cTn id="29" fill="hold" display="0">
                  <p:stCondLst>
                    <p:cond delay="indefinite"/>
                  </p:stCondLst>
                  <p:endCondLst>
                    <p:cond evt="onStopAudio" delay="0">
                      <p:tgtEl>
                        <p:sldTgt/>
                      </p:tgtEl>
                    </p:cond>
                  </p:endCondLst>
                </p:cTn>
                <p:tgtEl>
                  <p:spTgt spid="4"/>
                </p:tgtEl>
              </p:cMediaNode>
            </p:audio>
          </p:childTnLst>
        </p:cTn>
      </p:par>
    </p:tnLst>
    <p:bldLst>
      <p:bldP spid="6" grpId="0" animBg="1"/>
      <p:bldP spid="7"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22398"/>
          <a:stretch/>
        </p:blipFill>
        <p:spPr>
          <a:xfrm>
            <a:off x="99385" y="76200"/>
            <a:ext cx="8940800" cy="6705599"/>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304800"/>
            <a:ext cx="5562599" cy="1143000"/>
          </a:xfrm>
          <a:prstGeom prst="flowChartAlternateProcess">
            <a:avLst/>
          </a:prstGeom>
          <a:no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0" y="533400"/>
            <a:ext cx="5410200" cy="707886"/>
          </a:xfrm>
          <a:prstGeom prst="rect">
            <a:avLst/>
          </a:prstGeom>
          <a:noFill/>
        </p:spPr>
        <p:txBody>
          <a:bodyPr wrap="square" rtlCol="0">
            <a:spAutoFit/>
          </a:bodyPr>
          <a:lstStyle/>
          <a:p>
            <a:pPr algn="ctr"/>
            <a:r>
              <a:rPr lang="fa-IR" sz="4000" b="1" dirty="0" smtClean="0">
                <a:ln w="12700">
                  <a:solidFill>
                    <a:srgbClr val="2810DA"/>
                  </a:solidFill>
                  <a:prstDash val="solid"/>
                </a:ln>
                <a:solidFill>
                  <a:schemeClr val="bg2">
                    <a:tint val="85000"/>
                    <a:satMod val="155000"/>
                  </a:schemeClr>
                </a:solidFill>
                <a:effectLst>
                  <a:outerShdw blurRad="41275" dist="20320" dir="1800000" algn="tl" rotWithShape="0">
                    <a:srgbClr val="000000">
                      <a:alpha val="40000"/>
                    </a:srgbClr>
                  </a:outerShdw>
                </a:effectLst>
                <a:cs typeface="B Jadid" pitchFamily="2" charset="-78"/>
              </a:rPr>
              <a:t>سوره مبارکه حدید: آیه 16</a:t>
            </a:r>
            <a:endParaRPr lang="en-US" sz="4000" b="1" dirty="0">
              <a:ln w="12700">
                <a:solidFill>
                  <a:srgbClr val="2810DA"/>
                </a:solidFill>
                <a:prstDash val="solid"/>
              </a:ln>
              <a:solidFill>
                <a:schemeClr val="bg2">
                  <a:tint val="85000"/>
                  <a:satMod val="155000"/>
                </a:schemeClr>
              </a:solidFill>
              <a:effectLst>
                <a:outerShdw blurRad="41275" dist="20320" dir="1800000" algn="tl" rotWithShape="0">
                  <a:srgbClr val="000000">
                    <a:alpha val="40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5146</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539-4</a:t>
            </a:r>
            <a:endParaRPr lang="en-US" dirty="0"/>
          </a:p>
        </p:txBody>
      </p:sp>
      <p:sp>
        <p:nvSpPr>
          <p:cNvPr id="5" name="Rectangle 4"/>
          <p:cNvSpPr/>
          <p:nvPr/>
        </p:nvSpPr>
        <p:spPr>
          <a:xfrm>
            <a:off x="71770" y="1696283"/>
            <a:ext cx="8996030" cy="4524315"/>
          </a:xfrm>
          <a:prstGeom prst="rect">
            <a:avLst/>
          </a:prstGeom>
          <a:effectLst>
            <a:glow rad="63500">
              <a:schemeClr val="accent3">
                <a:satMod val="175000"/>
                <a:alpha val="40000"/>
              </a:schemeClr>
            </a:glow>
          </a:effectLst>
        </p:spPr>
        <p:txBody>
          <a:bodyPr wrap="square">
            <a:spAutoFit/>
          </a:bodyPr>
          <a:lstStyle/>
          <a:p>
            <a:pPr algn="ctr" rtl="1">
              <a:lnSpc>
                <a:spcPct val="150000"/>
              </a:lnSpc>
            </a:pPr>
            <a:r>
              <a:rPr lang="fa-IR" sz="4800" b="1" dirty="0">
                <a:ln w="12700">
                  <a:solidFill>
                    <a:srgbClr val="2810DA"/>
                  </a:solidFill>
                  <a:prstDash val="solid"/>
                </a:ln>
                <a:solidFill>
                  <a:schemeClr val="bg2">
                    <a:tint val="85000"/>
                    <a:satMod val="155000"/>
                  </a:schemeClr>
                </a:solidFill>
                <a:effectLst>
                  <a:outerShdw blurRad="41275" dist="20320" dir="1800000" algn="tl" rotWithShape="0">
                    <a:srgbClr val="000000">
                      <a:alpha val="40000"/>
                    </a:srgbClr>
                  </a:outerShdw>
                </a:effectLst>
                <a:cs typeface="B Titr" pitchFamily="2" charset="-78"/>
              </a:rPr>
              <a:t>أَ لَمْ يَأْنِ لِلَّذينَ آمَنُوا أَنْ تَخْشَعَ قُلُوبُهُمْ لِذِكْرِ اللَّهِ وَ ما نَزَلَ مِنَ الْحَقِّ وَ لا يَكُونُوا كَالَّذينَ أُوتُوا الْكِتابَ مِنْ قَبْلُ فَطالَ عَلَيْهِمُ الْأَمَدُ فَقَسَتْ قُلُوبُهُمْ وَ كَثيرٌ مِنْهُمْ فاسِقُونَ </a:t>
            </a:r>
          </a:p>
        </p:txBody>
      </p:sp>
      <p:pic>
        <p:nvPicPr>
          <p:cNvPr id="8" name="539 (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72497" y="4744376"/>
            <a:ext cx="609600" cy="609600"/>
          </a:xfrm>
          <a:prstGeom prst="rect">
            <a:avLst/>
          </a:prstGeom>
        </p:spPr>
      </p:pic>
      <p:pic>
        <p:nvPicPr>
          <p:cNvPr id="10" name="(5146).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72497" y="2699266"/>
            <a:ext cx="609600" cy="609600"/>
          </a:xfrm>
          <a:prstGeom prst="rect">
            <a:avLst/>
          </a:prstGeom>
        </p:spPr>
      </p:pic>
    </p:spTree>
    <p:extLst>
      <p:ext uri="{BB962C8B-B14F-4D97-AF65-F5344CB8AC3E}">
        <p14:creationId xmlns:p14="http://schemas.microsoft.com/office/powerpoint/2010/main" val="18725943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26801" fill="hold"/>
                                        <p:tgtEl>
                                          <p:spTgt spid="10"/>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3174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8"/>
                </p:tgtEl>
              </p:cMediaNode>
            </p:audio>
            <p:audio>
              <p:cMediaNode vol="80000">
                <p:cTn id="29" fill="hold" display="0">
                  <p:stCondLst>
                    <p:cond delay="indefinite"/>
                  </p:stCondLst>
                  <p:endCondLst>
                    <p:cond evt="onStopAudio" delay="0">
                      <p:tgtEl>
                        <p:sldTgt/>
                      </p:tgtEl>
                    </p:cond>
                  </p:endCondLst>
                </p:cTn>
                <p:tgtEl>
                  <p:spTgt spid="10"/>
                </p:tgtEl>
              </p:cMediaNode>
            </p:audio>
          </p:childTnLst>
        </p:cTn>
      </p:par>
    </p:tnLst>
    <p:bldLst>
      <p:bldP spid="6" grpId="0" animBg="1"/>
      <p:bldP spid="7"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l="7072" t="32663" b="-1"/>
          <a:stretch/>
        </p:blipFill>
        <p:spPr>
          <a:xfrm>
            <a:off x="152400" y="152400"/>
            <a:ext cx="8856784" cy="6537219"/>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304800"/>
            <a:ext cx="5562599" cy="1143000"/>
          </a:xfrm>
          <a:prstGeom prst="flowChartAlternateProcess">
            <a:avLst/>
          </a:prstGeom>
          <a:noFill/>
        </p:spPr>
        <p:style>
          <a:lnRef idx="3">
            <a:schemeClr val="lt1"/>
          </a:lnRef>
          <a:fillRef idx="1">
            <a:schemeClr val="accent2"/>
          </a:fillRef>
          <a:effectRef idx="1">
            <a:schemeClr val="accent2"/>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0" y="533400"/>
            <a:ext cx="5410200"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4000" b="1" spc="50" dirty="0" smtClean="0">
                <a:ln w="11430"/>
                <a:solidFill>
                  <a:srgbClr val="00B0F0"/>
                </a:solidFill>
                <a:effectLst>
                  <a:outerShdw blurRad="76200" dist="50800" dir="5400000" algn="tl" rotWithShape="0">
                    <a:srgbClr val="000000">
                      <a:alpha val="65000"/>
                    </a:srgbClr>
                  </a:outerShdw>
                </a:effectLst>
                <a:cs typeface="B Jadid" pitchFamily="2" charset="-78"/>
              </a:rPr>
              <a:t>سوره مبارکه حدید: آیه 17</a:t>
            </a:r>
            <a:endParaRPr lang="en-US" sz="4000" b="1" spc="50" dirty="0">
              <a:ln w="11430"/>
              <a:solidFill>
                <a:srgbClr val="00B0F0"/>
              </a:solidFill>
              <a:effectLst>
                <a:outerShdw blurRad="76200" dist="50800" dir="5400000" algn="tl" rotWithShape="0">
                  <a:srgbClr val="000000">
                    <a:alpha val="65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5147</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539-5</a:t>
            </a:r>
            <a:endParaRPr lang="en-US" dirty="0"/>
          </a:p>
        </p:txBody>
      </p:sp>
      <p:sp>
        <p:nvSpPr>
          <p:cNvPr id="5" name="Rectangle 4"/>
          <p:cNvSpPr/>
          <p:nvPr/>
        </p:nvSpPr>
        <p:spPr>
          <a:xfrm>
            <a:off x="70923" y="1676400"/>
            <a:ext cx="8996030" cy="4939814"/>
          </a:xfrm>
          <a:prstGeom prst="rect">
            <a:avLst/>
          </a:prstGeom>
          <a:effectLst>
            <a:glow rad="63500">
              <a:schemeClr val="accent3">
                <a:satMod val="175000"/>
                <a:alpha val="40000"/>
              </a:schemeClr>
            </a:glow>
          </a:effectLst>
        </p:spPr>
        <p:txBody>
          <a:bodyPr wrap="square">
            <a:spAutoFit/>
          </a:bodyPr>
          <a:lstStyle/>
          <a:p>
            <a:pPr algn="ctr" rtl="1">
              <a:lnSpc>
                <a:spcPct val="150000"/>
              </a:lnSpc>
            </a:pPr>
            <a:r>
              <a:rPr lang="fa-IR" sz="7200" b="1" dirty="0" smtClean="0">
                <a:ln w="12700">
                  <a:solidFill>
                    <a:srgbClr val="2810DA"/>
                  </a:solidFill>
                  <a:prstDash val="solid"/>
                </a:ln>
                <a:solidFill>
                  <a:srgbClr val="FFFF00"/>
                </a:solidFill>
                <a:effectLst>
                  <a:outerShdw blurRad="41275" dist="20320" dir="1800000" algn="tl" rotWithShape="0">
                    <a:srgbClr val="000000">
                      <a:alpha val="40000"/>
                    </a:srgbClr>
                  </a:outerShdw>
                </a:effectLst>
                <a:cs typeface="B Titr" pitchFamily="2" charset="-78"/>
              </a:rPr>
              <a:t> اعْلَمُوا </a:t>
            </a:r>
            <a:r>
              <a:rPr lang="fa-IR" sz="7200" b="1" dirty="0">
                <a:ln w="12700">
                  <a:solidFill>
                    <a:srgbClr val="2810DA"/>
                  </a:solidFill>
                  <a:prstDash val="solid"/>
                </a:ln>
                <a:solidFill>
                  <a:srgbClr val="FFFF00"/>
                </a:solidFill>
                <a:effectLst>
                  <a:outerShdw blurRad="41275" dist="20320" dir="1800000" algn="tl" rotWithShape="0">
                    <a:srgbClr val="000000">
                      <a:alpha val="40000"/>
                    </a:srgbClr>
                  </a:outerShdw>
                </a:effectLst>
                <a:cs typeface="B Titr" pitchFamily="2" charset="-78"/>
              </a:rPr>
              <a:t>أَنَّ اللَّهَ يُحْيِ الْأَرْضَ بَعْدَ مَوْتِها قَدْ بَيَّنَّا لَكُمُ الْآياتِ لَعَلَّكُمْ تَعْقِلُونَ </a:t>
            </a:r>
          </a:p>
        </p:txBody>
      </p:sp>
      <p:pic>
        <p:nvPicPr>
          <p:cNvPr id="4" name="(514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 y="2699266"/>
            <a:ext cx="609600" cy="609600"/>
          </a:xfrm>
          <a:prstGeom prst="rect">
            <a:avLst/>
          </a:prstGeom>
        </p:spPr>
      </p:pic>
      <p:pic>
        <p:nvPicPr>
          <p:cNvPr id="12" name="539 (5).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43000" y="4604266"/>
            <a:ext cx="609600" cy="609600"/>
          </a:xfrm>
          <a:prstGeom prst="rect">
            <a:avLst/>
          </a:prstGeom>
        </p:spPr>
      </p:pic>
    </p:spTree>
    <p:extLst>
      <p:ext uri="{BB962C8B-B14F-4D97-AF65-F5344CB8AC3E}">
        <p14:creationId xmlns:p14="http://schemas.microsoft.com/office/powerpoint/2010/main" val="4511216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15569" fill="hold"/>
                                        <p:tgtEl>
                                          <p:spTgt spid="4"/>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17408"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4"/>
                </p:tgtEl>
              </p:cMediaNode>
            </p:audio>
            <p:audio>
              <p:cMediaNode vol="80000">
                <p:cTn id="29" fill="hold" display="0">
                  <p:stCondLst>
                    <p:cond delay="indefinite"/>
                  </p:stCondLst>
                  <p:endCondLst>
                    <p:cond evt="onStopAudio" delay="0">
                      <p:tgtEl>
                        <p:sldTgt/>
                      </p:tgtEl>
                    </p:cond>
                  </p:endCondLst>
                </p:cTn>
                <p:tgtEl>
                  <p:spTgt spid="12"/>
                </p:tgtEl>
              </p:cMediaNode>
            </p:audio>
          </p:childTnLst>
        </p:cTn>
      </p:par>
    </p:tnLst>
    <p:bldLst>
      <p:bldP spid="6" grpId="0" animBg="1"/>
      <p:bldP spid="7"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b="2625"/>
          <a:stretch/>
        </p:blipFill>
        <p:spPr>
          <a:xfrm>
            <a:off x="152400" y="152400"/>
            <a:ext cx="8856784" cy="6553200"/>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304800"/>
            <a:ext cx="5562599" cy="1143000"/>
          </a:xfrm>
          <a:prstGeom prst="flowChartAlternateProcess">
            <a:avLst/>
          </a:prstGeom>
          <a:noFill/>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0" y="533400"/>
            <a:ext cx="5410200" cy="707886"/>
          </a:xfrm>
          <a:prstGeom prst="rect">
            <a:avLst/>
          </a:prstGeom>
          <a:noFill/>
        </p:spPr>
        <p:txBody>
          <a:bodyPr wrap="square" rtlCol="0">
            <a:spAutoFit/>
          </a:bodyPr>
          <a:lstStyle/>
          <a:p>
            <a:pPr algn="ctr"/>
            <a:r>
              <a:rPr lang="fa-IR" sz="4000" b="1" dirty="0" smtClean="0">
                <a:ln w="12700">
                  <a:solidFill>
                    <a:srgbClr val="2810DA"/>
                  </a:solidFill>
                  <a:prstDash val="solid"/>
                </a:ln>
                <a:solidFill>
                  <a:schemeClr val="bg2">
                    <a:tint val="85000"/>
                    <a:satMod val="155000"/>
                  </a:schemeClr>
                </a:solidFill>
                <a:effectLst>
                  <a:outerShdw blurRad="41275" dist="20320" dir="1800000" algn="tl" rotWithShape="0">
                    <a:srgbClr val="000000">
                      <a:alpha val="40000"/>
                    </a:srgbClr>
                  </a:outerShdw>
                </a:effectLst>
                <a:cs typeface="B Jadid" pitchFamily="2" charset="-78"/>
              </a:rPr>
              <a:t>سوره مبارکه حدید: آیه 18</a:t>
            </a:r>
            <a:endParaRPr lang="en-US" sz="4000" b="1" dirty="0">
              <a:ln w="12700">
                <a:solidFill>
                  <a:srgbClr val="2810DA"/>
                </a:solidFill>
                <a:prstDash val="solid"/>
              </a:ln>
              <a:solidFill>
                <a:schemeClr val="bg2">
                  <a:tint val="85000"/>
                  <a:satMod val="155000"/>
                </a:schemeClr>
              </a:solidFill>
              <a:effectLst>
                <a:outerShdw blurRad="41275" dist="20320" dir="1800000" algn="tl" rotWithShape="0">
                  <a:srgbClr val="000000">
                    <a:alpha val="40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5148</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539-6</a:t>
            </a:r>
            <a:endParaRPr lang="en-US" dirty="0"/>
          </a:p>
        </p:txBody>
      </p:sp>
      <p:sp>
        <p:nvSpPr>
          <p:cNvPr id="5" name="Rectangle 4"/>
          <p:cNvSpPr/>
          <p:nvPr/>
        </p:nvSpPr>
        <p:spPr>
          <a:xfrm>
            <a:off x="71770" y="1524000"/>
            <a:ext cx="8996030" cy="4247317"/>
          </a:xfrm>
          <a:prstGeom prst="rect">
            <a:avLst/>
          </a:prstGeom>
          <a:effectLst>
            <a:glow rad="63500">
              <a:schemeClr val="accent3">
                <a:satMod val="175000"/>
                <a:alpha val="40000"/>
              </a:schemeClr>
            </a:glow>
          </a:effectLst>
        </p:spPr>
        <p:txBody>
          <a:bodyPr wrap="square">
            <a:spAutoFit/>
          </a:bodyPr>
          <a:lstStyle/>
          <a:p>
            <a:pPr algn="ctr" rtl="1">
              <a:lnSpc>
                <a:spcPct val="150000"/>
              </a:lnSpc>
            </a:pPr>
            <a:r>
              <a:rPr lang="fa-IR" sz="6000" dirty="0">
                <a:ln w="10160">
                  <a:solidFill>
                    <a:schemeClr val="tx1"/>
                  </a:solidFill>
                  <a:prstDash val="solid"/>
                </a:ln>
                <a:solidFill>
                  <a:srgbClr val="FFFF00"/>
                </a:solidFill>
                <a:effectLst>
                  <a:outerShdw blurRad="38100" dist="32000" dir="5400000" algn="tl">
                    <a:srgbClr val="000000">
                      <a:alpha val="30000"/>
                    </a:srgbClr>
                  </a:outerShdw>
                </a:effectLst>
                <a:cs typeface="B Titr" pitchFamily="2" charset="-78"/>
              </a:rPr>
              <a:t>إِنَّ الْمُصَّدِّقينَ وَ </a:t>
            </a:r>
            <a:r>
              <a:rPr lang="fa-IR" sz="6000" dirty="0" smtClean="0">
                <a:ln w="10160">
                  <a:solidFill>
                    <a:schemeClr val="tx1"/>
                  </a:solidFill>
                  <a:prstDash val="solid"/>
                </a:ln>
                <a:solidFill>
                  <a:srgbClr val="FFFF00"/>
                </a:solidFill>
                <a:effectLst>
                  <a:outerShdw blurRad="38100" dist="32000" dir="5400000" algn="tl">
                    <a:srgbClr val="000000">
                      <a:alpha val="30000"/>
                    </a:srgbClr>
                  </a:outerShdw>
                </a:effectLst>
                <a:cs typeface="B Titr" pitchFamily="2" charset="-78"/>
              </a:rPr>
              <a:t>الْمُصَّدِّقاتِ</a:t>
            </a:r>
          </a:p>
          <a:p>
            <a:pPr algn="ctr" rtl="1">
              <a:lnSpc>
                <a:spcPct val="150000"/>
              </a:lnSpc>
            </a:pPr>
            <a:r>
              <a:rPr lang="fa-IR" sz="6000" dirty="0" smtClean="0">
                <a:ln w="10160">
                  <a:solidFill>
                    <a:schemeClr val="tx1"/>
                  </a:solidFill>
                  <a:prstDash val="solid"/>
                </a:ln>
                <a:solidFill>
                  <a:srgbClr val="FFFF00"/>
                </a:solidFill>
                <a:effectLst>
                  <a:outerShdw blurRad="38100" dist="32000" dir="5400000" algn="tl">
                    <a:srgbClr val="000000">
                      <a:alpha val="30000"/>
                    </a:srgbClr>
                  </a:outerShdw>
                </a:effectLst>
                <a:cs typeface="B Titr" pitchFamily="2" charset="-78"/>
              </a:rPr>
              <a:t> </a:t>
            </a:r>
            <a:r>
              <a:rPr lang="fa-IR" sz="6000" dirty="0">
                <a:ln w="10160">
                  <a:solidFill>
                    <a:schemeClr val="tx1"/>
                  </a:solidFill>
                  <a:prstDash val="solid"/>
                </a:ln>
                <a:solidFill>
                  <a:srgbClr val="FFFF00"/>
                </a:solidFill>
                <a:effectLst>
                  <a:outerShdw blurRad="38100" dist="32000" dir="5400000" algn="tl">
                    <a:srgbClr val="000000">
                      <a:alpha val="30000"/>
                    </a:srgbClr>
                  </a:outerShdw>
                </a:effectLst>
                <a:cs typeface="B Titr" pitchFamily="2" charset="-78"/>
              </a:rPr>
              <a:t>وَ أَقْرَضُوا اللَّهَ قَرْضاً حَسَناً </a:t>
            </a:r>
            <a:endParaRPr lang="fa-IR" sz="6000" dirty="0" smtClean="0">
              <a:ln w="10160">
                <a:solidFill>
                  <a:schemeClr val="tx1"/>
                </a:solidFill>
                <a:prstDash val="solid"/>
              </a:ln>
              <a:solidFill>
                <a:srgbClr val="FFFF00"/>
              </a:solidFill>
              <a:effectLst>
                <a:outerShdw blurRad="38100" dist="32000" dir="5400000" algn="tl">
                  <a:srgbClr val="000000">
                    <a:alpha val="30000"/>
                  </a:srgbClr>
                </a:outerShdw>
              </a:effectLst>
              <a:cs typeface="B Titr" pitchFamily="2" charset="-78"/>
            </a:endParaRPr>
          </a:p>
          <a:p>
            <a:pPr algn="ctr" rtl="1">
              <a:lnSpc>
                <a:spcPct val="150000"/>
              </a:lnSpc>
            </a:pPr>
            <a:r>
              <a:rPr lang="fa-IR" sz="6000" dirty="0" smtClean="0">
                <a:ln w="10160">
                  <a:solidFill>
                    <a:schemeClr val="tx1"/>
                  </a:solidFill>
                  <a:prstDash val="solid"/>
                </a:ln>
                <a:solidFill>
                  <a:srgbClr val="FFFF00"/>
                </a:solidFill>
                <a:effectLst>
                  <a:outerShdw blurRad="38100" dist="32000" dir="5400000" algn="tl">
                    <a:srgbClr val="000000">
                      <a:alpha val="30000"/>
                    </a:srgbClr>
                  </a:outerShdw>
                </a:effectLst>
                <a:cs typeface="B Titr" pitchFamily="2" charset="-78"/>
              </a:rPr>
              <a:t>يُضاعَفُ </a:t>
            </a:r>
            <a:r>
              <a:rPr lang="fa-IR" sz="6000" dirty="0">
                <a:ln w="10160">
                  <a:solidFill>
                    <a:schemeClr val="tx1"/>
                  </a:solidFill>
                  <a:prstDash val="solid"/>
                </a:ln>
                <a:solidFill>
                  <a:srgbClr val="FFFF00"/>
                </a:solidFill>
                <a:effectLst>
                  <a:outerShdw blurRad="38100" dist="32000" dir="5400000" algn="tl">
                    <a:srgbClr val="000000">
                      <a:alpha val="30000"/>
                    </a:srgbClr>
                  </a:outerShdw>
                </a:effectLst>
                <a:cs typeface="B Titr" pitchFamily="2" charset="-78"/>
              </a:rPr>
              <a:t>لَهُمْ وَ لَهُمْ أَجْرٌ كَريمٌ </a:t>
            </a:r>
          </a:p>
        </p:txBody>
      </p:sp>
      <p:pic>
        <p:nvPicPr>
          <p:cNvPr id="3" name="539 (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 y="4724400"/>
            <a:ext cx="609600" cy="609600"/>
          </a:xfrm>
          <a:prstGeom prst="rect">
            <a:avLst/>
          </a:prstGeom>
        </p:spPr>
      </p:pic>
      <p:pic>
        <p:nvPicPr>
          <p:cNvPr id="8" name="(5148).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143000" y="2699266"/>
            <a:ext cx="609600" cy="609600"/>
          </a:xfrm>
          <a:prstGeom prst="rect">
            <a:avLst/>
          </a:prstGeom>
        </p:spPr>
      </p:pic>
    </p:spTree>
    <p:extLst>
      <p:ext uri="{BB962C8B-B14F-4D97-AF65-F5344CB8AC3E}">
        <p14:creationId xmlns:p14="http://schemas.microsoft.com/office/powerpoint/2010/main" val="20947811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18808" fill="hold"/>
                                        <p:tgtEl>
                                          <p:spTgt spid="8"/>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1843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3"/>
                </p:tgtEl>
              </p:cMediaNode>
            </p:audio>
            <p:audio>
              <p:cMediaNode vol="80000">
                <p:cTn id="29" fill="hold" display="0">
                  <p:stCondLst>
                    <p:cond delay="indefinite"/>
                  </p:stCondLst>
                  <p:endCondLst>
                    <p:cond evt="onStopAudio" delay="0">
                      <p:tgtEl>
                        <p:sldTgt/>
                      </p:tgtEl>
                    </p:cond>
                  </p:endCondLst>
                </p:cTn>
                <p:tgtEl>
                  <p:spTgt spid="8"/>
                </p:tgtEl>
              </p:cMediaNode>
            </p:audio>
          </p:childTnLst>
        </p:cTn>
      </p:par>
    </p:tnLst>
    <p:bldLst>
      <p:bldP spid="6" grpId="0" animBg="1"/>
      <p:bldP spid="7"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8">
            <a:extLst>
              <a:ext uri="{28A0092B-C50C-407E-A947-70E740481C1C}">
                <a14:useLocalDpi xmlns:a14="http://schemas.microsoft.com/office/drawing/2010/main" val="0"/>
              </a:ext>
            </a:extLst>
          </a:blip>
          <a:srcRect t="20000"/>
          <a:stretch/>
        </p:blipFill>
        <p:spPr>
          <a:xfrm>
            <a:off x="-7620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p:cNvSpPr/>
          <p:nvPr/>
        </p:nvSpPr>
        <p:spPr>
          <a:xfrm>
            <a:off x="76200" y="1905000"/>
            <a:ext cx="8763000" cy="4616648"/>
          </a:xfrm>
          <a:prstGeom prst="rect">
            <a:avLst/>
          </a:prstGeom>
        </p:spPr>
        <p:txBody>
          <a:bodyPr wrap="square">
            <a:spAutoFit/>
          </a:bodyPr>
          <a:lstStyle/>
          <a:p>
            <a:pPr algn="ctr">
              <a:lnSpc>
                <a:spcPct val="150000"/>
              </a:lnSpc>
            </a:pPr>
            <a:r>
              <a:rPr lang="fa-IR" sz="6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cs typeface="B Titr" pitchFamily="2" charset="-78"/>
              </a:rPr>
              <a:t>سَبَّحَ لِلَّهِ ما فِي </a:t>
            </a:r>
            <a:r>
              <a:rPr lang="fa-IR" sz="6600" b="1"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cs typeface="B Titr" pitchFamily="2" charset="-78"/>
              </a:rPr>
              <a:t>السَّمواتِ وَ الْأَرْضِ وَ </a:t>
            </a:r>
            <a:r>
              <a:rPr lang="fa-IR" sz="6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cs typeface="B Titr" pitchFamily="2" charset="-78"/>
              </a:rPr>
              <a:t>هُوَ الْعَزيزُ </a:t>
            </a:r>
            <a:r>
              <a:rPr lang="fa-IR" sz="6600" b="1"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cs typeface="B Titr" pitchFamily="2" charset="-78"/>
              </a:rPr>
              <a:t>الْحَكيم</a:t>
            </a:r>
          </a:p>
          <a:p>
            <a:pPr algn="ctr">
              <a:lnSpc>
                <a:spcPct val="150000"/>
              </a:lnSpc>
            </a:pPr>
            <a:endParaRPr lang="fa-IR" sz="3200" dirty="0" smtClean="0">
              <a:ln w="10160">
                <a:solidFill>
                  <a:schemeClr val="accent1"/>
                </a:solidFill>
                <a:prstDash val="solid"/>
              </a:ln>
              <a:solidFill>
                <a:srgbClr val="FFFFFF"/>
              </a:solidFill>
              <a:effectLst>
                <a:outerShdw blurRad="38100" dist="32000" dir="5400000" algn="tl">
                  <a:srgbClr val="000000">
                    <a:alpha val="30000"/>
                  </a:srgbClr>
                </a:outerShdw>
              </a:effectLst>
              <a:latin typeface="B Taha" pitchFamily="2" charset="0"/>
              <a:cs typeface="B Taha" pitchFamily="2" charset="0"/>
            </a:endParaRPr>
          </a:p>
          <a:p>
            <a:pPr algn="ctr">
              <a:lnSpc>
                <a:spcPct val="150000"/>
              </a:lnSpc>
            </a:pPr>
            <a:r>
              <a:rPr lang="fa-IR" sz="3200" dirty="0" smtClean="0">
                <a:ln w="10160">
                  <a:solidFill>
                    <a:schemeClr val="accent1"/>
                  </a:solidFill>
                  <a:prstDash val="solid"/>
                </a:ln>
                <a:solidFill>
                  <a:srgbClr val="FFFFFF"/>
                </a:solidFill>
                <a:effectLst>
                  <a:outerShdw blurRad="38100" dist="32000" dir="5400000" algn="tl">
                    <a:srgbClr val="000000">
                      <a:alpha val="30000"/>
                    </a:srgbClr>
                  </a:outerShdw>
                </a:effectLst>
                <a:latin typeface="B Taha" pitchFamily="2" charset="0"/>
                <a:cs typeface="B Taha" pitchFamily="2" charset="0"/>
              </a:rPr>
              <a:t>برای </a:t>
            </a:r>
            <a:r>
              <a:rPr lang="fa-IR" sz="3200" dirty="0">
                <a:ln w="10160">
                  <a:solidFill>
                    <a:schemeClr val="accent1"/>
                  </a:solidFill>
                  <a:prstDash val="solid"/>
                </a:ln>
                <a:solidFill>
                  <a:srgbClr val="FFFFFF"/>
                </a:solidFill>
                <a:effectLst>
                  <a:outerShdw blurRad="38100" dist="32000" dir="5400000" algn="tl">
                    <a:srgbClr val="000000">
                      <a:alpha val="30000"/>
                    </a:srgbClr>
                  </a:outerShdw>
                </a:effectLst>
                <a:latin typeface="B Taha" pitchFamily="2" charset="0"/>
                <a:cs typeface="B Taha" pitchFamily="2" charset="0"/>
              </a:rPr>
              <a:t>ترجمه </a:t>
            </a:r>
            <a:r>
              <a:rPr lang="fa-IR" sz="3200" dirty="0" smtClean="0">
                <a:ln w="10160">
                  <a:solidFill>
                    <a:schemeClr val="accent1"/>
                  </a:solidFill>
                  <a:prstDash val="solid"/>
                </a:ln>
                <a:solidFill>
                  <a:srgbClr val="FFFFFF"/>
                </a:solidFill>
                <a:effectLst>
                  <a:outerShdw blurRad="38100" dist="32000" dir="5400000" algn="tl">
                    <a:srgbClr val="000000">
                      <a:alpha val="30000"/>
                    </a:srgbClr>
                  </a:outerShdw>
                </a:effectLst>
                <a:latin typeface="B Taha" pitchFamily="2" charset="0"/>
                <a:cs typeface="B Taha" pitchFamily="2" charset="0"/>
              </a:rPr>
              <a:t>در صفحات پس ازپایان قرائت کلیک </a:t>
            </a:r>
            <a:r>
              <a:rPr lang="fa-IR" sz="3200" dirty="0">
                <a:ln w="10160">
                  <a:solidFill>
                    <a:schemeClr val="accent1"/>
                  </a:solidFill>
                  <a:prstDash val="solid"/>
                </a:ln>
                <a:solidFill>
                  <a:srgbClr val="FFFFFF"/>
                </a:solidFill>
                <a:effectLst>
                  <a:outerShdw blurRad="38100" dist="32000" dir="5400000" algn="tl">
                    <a:srgbClr val="000000">
                      <a:alpha val="30000"/>
                    </a:srgbClr>
                  </a:outerShdw>
                </a:effectLst>
                <a:latin typeface="B Taha" pitchFamily="2" charset="0"/>
                <a:cs typeface="B Taha" pitchFamily="2" charset="0"/>
              </a:rPr>
              <a:t>کنید</a:t>
            </a:r>
            <a:r>
              <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 </a:t>
            </a:r>
            <a:r>
              <a:rPr lang="fa-I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a:t>
            </a:r>
            <a:endParaRPr lang="en-US" sz="3200" dirty="0">
              <a:solidFill>
                <a:schemeClr val="bg1"/>
              </a:solidFill>
              <a:effectLst>
                <a:glow rad="63500">
                  <a:schemeClr val="accent2">
                    <a:satMod val="175000"/>
                    <a:alpha val="40000"/>
                  </a:schemeClr>
                </a:glow>
              </a:effectLst>
              <a:cs typeface="B Titr" pitchFamily="2" charset="-78"/>
            </a:endParaRPr>
          </a:p>
        </p:txBody>
      </p:sp>
      <p:sp>
        <p:nvSpPr>
          <p:cNvPr id="6" name="Flowchart: Alternate Process 5"/>
          <p:cNvSpPr/>
          <p:nvPr/>
        </p:nvSpPr>
        <p:spPr>
          <a:xfrm>
            <a:off x="2057400" y="381000"/>
            <a:ext cx="5029200" cy="1143000"/>
          </a:xfrm>
          <a:prstGeom prst="flowChartAlternateProcess">
            <a:avLst/>
          </a:prstGeom>
          <a:noFill/>
        </p:spPr>
        <p:style>
          <a:lnRef idx="3">
            <a:schemeClr val="lt1"/>
          </a:lnRef>
          <a:fillRef idx="1">
            <a:schemeClr val="dk1"/>
          </a:fillRef>
          <a:effectRef idx="1">
            <a:schemeClr val="dk1"/>
          </a:effectRef>
          <a:fontRef idx="minor">
            <a:schemeClr val="lt1"/>
          </a:fontRef>
        </p:style>
        <p:txBody>
          <a:bodyPr rtlCol="0" anchor="ctr"/>
          <a:lstStyle/>
          <a:p>
            <a:pPr algn="ctr"/>
            <a:endParaRPr lang="en-US" dirty="0"/>
          </a:p>
        </p:txBody>
      </p:sp>
      <p:sp>
        <p:nvSpPr>
          <p:cNvPr id="7" name="TextBox 6"/>
          <p:cNvSpPr txBox="1"/>
          <p:nvPr/>
        </p:nvSpPr>
        <p:spPr>
          <a:xfrm>
            <a:off x="2057400" y="466534"/>
            <a:ext cx="5029200" cy="95410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itchFamily="2" charset="-78"/>
              </a:rPr>
              <a:t>بسم الله الرحمن الرحیم</a:t>
            </a:r>
            <a:endParaRPr 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itchFamily="2" charset="-78"/>
            </a:endParaRPr>
          </a:p>
          <a:p>
            <a:pPr algn="ctr"/>
            <a:r>
              <a:rPr lang="fa-IR" sz="3200" b="1" spc="50" dirty="0" smtClean="0">
                <a:ln w="11430"/>
                <a:solidFill>
                  <a:srgbClr val="0070C0"/>
                </a:solidFill>
                <a:effectLst>
                  <a:outerShdw blurRad="76200" dist="50800" dir="5400000" algn="tl" rotWithShape="0">
                    <a:srgbClr val="000000">
                      <a:alpha val="65000"/>
                    </a:srgbClr>
                  </a:outerShdw>
                </a:effectLst>
                <a:cs typeface="B Jadid" pitchFamily="2" charset="-78"/>
              </a:rPr>
              <a:t>سوره </a:t>
            </a:r>
            <a:r>
              <a:rPr lang="fa-IR" sz="3200" b="1" spc="50" dirty="0" smtClean="0">
                <a:ln w="11430"/>
                <a:solidFill>
                  <a:srgbClr val="0070C0"/>
                </a:solidFill>
                <a:effectLst>
                  <a:outerShdw blurRad="76200" dist="50800" dir="5400000" algn="tl" rotWithShape="0">
                    <a:srgbClr val="000000">
                      <a:alpha val="65000"/>
                    </a:srgbClr>
                  </a:outerShdw>
                </a:effectLst>
                <a:cs typeface="B Jadid" pitchFamily="2" charset="-78"/>
              </a:rPr>
              <a:t>مبارکه حدید : آیه 1</a:t>
            </a:r>
            <a:endParaRPr lang="en-US" sz="3200" b="1" spc="50" dirty="0">
              <a:ln w="11430"/>
              <a:solidFill>
                <a:srgbClr val="0070C0"/>
              </a:solidFill>
              <a:effectLst>
                <a:outerShdw blurRad="76200" dist="50800" dir="5400000" algn="tl" rotWithShape="0">
                  <a:srgbClr val="000000">
                    <a:alpha val="65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5131</a:t>
            </a:r>
            <a:endParaRPr lang="en-US" dirty="0"/>
          </a:p>
        </p:txBody>
      </p:sp>
      <p:pic>
        <p:nvPicPr>
          <p:cNvPr id="4" name="(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83842" y="1905000"/>
            <a:ext cx="609600" cy="609600"/>
          </a:xfrm>
          <a:prstGeom prst="rect">
            <a:avLst/>
          </a:prstGeom>
        </p:spPr>
      </p:pic>
      <p:sp>
        <p:nvSpPr>
          <p:cNvPr id="11" name="TextBox 10"/>
          <p:cNvSpPr txBox="1"/>
          <p:nvPr/>
        </p:nvSpPr>
        <p:spPr>
          <a:xfrm>
            <a:off x="-1828800" y="4844534"/>
            <a:ext cx="685800" cy="369332"/>
          </a:xfrm>
          <a:prstGeom prst="rect">
            <a:avLst/>
          </a:prstGeom>
          <a:noFill/>
        </p:spPr>
        <p:txBody>
          <a:bodyPr wrap="square" rtlCol="0">
            <a:spAutoFit/>
          </a:bodyPr>
          <a:lstStyle/>
          <a:p>
            <a:r>
              <a:rPr lang="fa-IR" dirty="0" smtClean="0"/>
              <a:t>537</a:t>
            </a:r>
            <a:endParaRPr lang="en-US" dirty="0"/>
          </a:p>
        </p:txBody>
      </p:sp>
      <p:pic>
        <p:nvPicPr>
          <p:cNvPr id="12" name="(513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883842" y="2767781"/>
            <a:ext cx="609600" cy="609600"/>
          </a:xfrm>
          <a:prstGeom prst="rect">
            <a:avLst/>
          </a:prstGeom>
        </p:spPr>
      </p:pic>
      <p:pic>
        <p:nvPicPr>
          <p:cNvPr id="15" name="537 (21).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883842" y="4717026"/>
            <a:ext cx="609600" cy="609600"/>
          </a:xfrm>
          <a:prstGeom prst="rect">
            <a:avLst/>
          </a:prstGeom>
        </p:spPr>
      </p:pic>
      <p:sp>
        <p:nvSpPr>
          <p:cNvPr id="13" name="TextBox 12"/>
          <p:cNvSpPr txBox="1"/>
          <p:nvPr/>
        </p:nvSpPr>
        <p:spPr>
          <a:xfrm>
            <a:off x="2057400" y="381000"/>
            <a:ext cx="5029200" cy="46166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itchFamily="2" charset="-78"/>
            </a:endParaRPr>
          </a:p>
        </p:txBody>
      </p:sp>
    </p:spTree>
    <p:extLst>
      <p:ext uri="{BB962C8B-B14F-4D97-AF65-F5344CB8AC3E}">
        <p14:creationId xmlns:p14="http://schemas.microsoft.com/office/powerpoint/2010/main" val="21972181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1" presetClass="mediacall" presetSubtype="0" fill="hold" nodeType="withEffect">
                                  <p:stCondLst>
                                    <p:cond delay="0"/>
                                  </p:stCondLst>
                                  <p:childTnLst>
                                    <p:cmd type="call" cmd="playFrom(0.0)">
                                      <p:cBhvr>
                                        <p:cTn id="16" dur="5956" fill="hold"/>
                                        <p:tgtEl>
                                          <p:spTgt spid="4"/>
                                        </p:tgtEl>
                                      </p:cBhvr>
                                    </p:cmd>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par>
                                <p:cTn id="24" presetID="1" presetClass="mediacall" presetSubtype="0" fill="hold" nodeType="withEffect">
                                  <p:stCondLst>
                                    <p:cond delay="0"/>
                                  </p:stCondLst>
                                  <p:childTnLst>
                                    <p:cmd type="call" cmd="playFrom(0.0)">
                                      <p:cBhvr>
                                        <p:cTn id="25" dur="9561" fill="hold"/>
                                        <p:tgtEl>
                                          <p:spTgt spid="12"/>
                                        </p:tgtEl>
                                      </p:cBhvr>
                                    </p:cmd>
                                  </p:childTnLst>
                                </p:cTn>
                              </p:par>
                            </p:childTnLst>
                          </p:cTn>
                        </p:par>
                      </p:childTnLst>
                    </p:cTn>
                  </p:par>
                  <p:par>
                    <p:cTn id="26" fill="hold">
                      <p:stCondLst>
                        <p:cond delay="indefinite"/>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10648"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4"/>
                </p:tgtEl>
              </p:cMediaNode>
            </p:audio>
            <p:audio>
              <p:cMediaNode vol="80000">
                <p:cTn id="31" fill="hold" display="0">
                  <p:stCondLst>
                    <p:cond delay="indefinite"/>
                  </p:stCondLst>
                  <p:endCondLst>
                    <p:cond evt="onStopAudio" delay="0">
                      <p:tgtEl>
                        <p:sldTgt/>
                      </p:tgtEl>
                    </p:cond>
                  </p:endCondLst>
                </p:cTn>
                <p:tgtEl>
                  <p:spTgt spid="12"/>
                </p:tgtEl>
              </p:cMediaNode>
            </p:audio>
            <p:audio>
              <p:cMediaNode vol="80000">
                <p:cTn id="32" fill="hold" display="0">
                  <p:stCondLst>
                    <p:cond delay="indefinite"/>
                  </p:stCondLst>
                  <p:endCondLst>
                    <p:cond evt="onStopAudio" delay="0">
                      <p:tgtEl>
                        <p:sldTgt/>
                      </p:tgtEl>
                    </p:cond>
                  </p:endCondLst>
                </p:cTn>
                <p:tgtEl>
                  <p:spTgt spid="15"/>
                </p:tgtEl>
              </p:cMediaNode>
            </p:audio>
          </p:childTnLst>
        </p:cTn>
      </p:par>
    </p:tnLst>
    <p:bldLst>
      <p:bldP spid="3" grpId="0"/>
      <p:bldP spid="6" grpId="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1992" y="152400"/>
            <a:ext cx="8737600" cy="6553200"/>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304800"/>
            <a:ext cx="5562599" cy="1143000"/>
          </a:xfrm>
          <a:prstGeom prst="flowChartAlternateProcess">
            <a:avLst/>
          </a:prstGeom>
          <a:noFill/>
        </p:spPr>
        <p:style>
          <a:lnRef idx="3">
            <a:schemeClr val="lt1"/>
          </a:lnRef>
          <a:fillRef idx="1">
            <a:schemeClr val="accent4"/>
          </a:fillRef>
          <a:effectRef idx="1">
            <a:schemeClr val="accent4"/>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0" y="533400"/>
            <a:ext cx="5410200" cy="707886"/>
          </a:xfrm>
          <a:prstGeom prst="rect">
            <a:avLst/>
          </a:prstGeom>
          <a:noFill/>
        </p:spPr>
        <p:txBody>
          <a:bodyPr wrap="square" rtlCol="0">
            <a:spAutoFit/>
          </a:bodyPr>
          <a:lstStyle/>
          <a:p>
            <a:pPr algn="ctr"/>
            <a:r>
              <a:rPr lang="fa-I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Jadid" pitchFamily="2" charset="-78"/>
              </a:rPr>
              <a:t>سوره مبارکه حدید: آیه 19</a:t>
            </a:r>
            <a:endParaRPr lang="en-US"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5149</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540</a:t>
            </a:r>
            <a:endParaRPr lang="en-US" dirty="0"/>
          </a:p>
        </p:txBody>
      </p:sp>
      <p:sp>
        <p:nvSpPr>
          <p:cNvPr id="5" name="Rectangle 4"/>
          <p:cNvSpPr/>
          <p:nvPr/>
        </p:nvSpPr>
        <p:spPr>
          <a:xfrm>
            <a:off x="71770" y="1524000"/>
            <a:ext cx="8996030" cy="4524315"/>
          </a:xfrm>
          <a:prstGeom prst="rect">
            <a:avLst/>
          </a:prstGeom>
          <a:effectLst>
            <a:glow rad="63500">
              <a:schemeClr val="accent3">
                <a:satMod val="175000"/>
                <a:alpha val="40000"/>
              </a:schemeClr>
            </a:glow>
          </a:effectLst>
        </p:spPr>
        <p:txBody>
          <a:bodyPr wrap="square">
            <a:spAutoFit/>
          </a:bodyPr>
          <a:lstStyle/>
          <a:p>
            <a:pPr algn="ctr" rtl="1">
              <a:lnSpc>
                <a:spcPct val="150000"/>
              </a:lnSpc>
            </a:pPr>
            <a:r>
              <a:rPr lang="fa-IR" sz="4800" b="1" dirty="0">
                <a:ln w="6350">
                  <a:solidFill>
                    <a:schemeClr val="tx1"/>
                  </a:solidFill>
                  <a:prstDash val="solid"/>
                </a:ln>
                <a:solidFill>
                  <a:srgbClr val="FFFF00"/>
                </a:solidFill>
                <a:effectLst>
                  <a:outerShdw blurRad="41275" dist="20320" dir="1800000" algn="tl" rotWithShape="0">
                    <a:srgbClr val="000000">
                      <a:alpha val="40000"/>
                    </a:srgbClr>
                  </a:outerShdw>
                </a:effectLst>
                <a:cs typeface="B Titr" pitchFamily="2" charset="-78"/>
              </a:rPr>
              <a:t>وَ الَّذينَ آمَنُوا بِاللَّهِ وَ رُسُلِهِ أُولئِكَ هُمُ الصِّدِّيقُونَ وَ الشُّهَداءُ عِنْدَ رَبِّهِمْ لَهُمْ أَجْرُهُمْ وَ نُورُهُمْ وَ الَّذينَ كَفَرُوا وَ كَذَّبُوا بِآياتِنا أُولئِكَ أَصْحابُ الْجَحيمِ </a:t>
            </a:r>
          </a:p>
        </p:txBody>
      </p:sp>
      <p:pic>
        <p:nvPicPr>
          <p:cNvPr id="4" name="(514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 y="2699266"/>
            <a:ext cx="609600" cy="609600"/>
          </a:xfrm>
          <a:prstGeom prst="rect">
            <a:avLst/>
          </a:prstGeom>
        </p:spPr>
      </p:pic>
      <p:pic>
        <p:nvPicPr>
          <p:cNvPr id="10" name="54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295400" y="4724400"/>
            <a:ext cx="609600" cy="609600"/>
          </a:xfrm>
          <a:prstGeom prst="rect">
            <a:avLst/>
          </a:prstGeom>
        </p:spPr>
      </p:pic>
    </p:spTree>
    <p:extLst>
      <p:ext uri="{BB962C8B-B14F-4D97-AF65-F5344CB8AC3E}">
        <p14:creationId xmlns:p14="http://schemas.microsoft.com/office/powerpoint/2010/main" val="28754269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26174" fill="hold"/>
                                        <p:tgtEl>
                                          <p:spTgt spid="4"/>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29696"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4"/>
                </p:tgtEl>
              </p:cMediaNode>
            </p:audio>
            <p:audio>
              <p:cMediaNode vol="80000">
                <p:cTn id="29" fill="hold" display="0">
                  <p:stCondLst>
                    <p:cond delay="indefinite"/>
                  </p:stCondLst>
                  <p:endCondLst>
                    <p:cond evt="onStopAudio" delay="0">
                      <p:tgtEl>
                        <p:sldTgt/>
                      </p:tgtEl>
                    </p:cond>
                  </p:endCondLst>
                </p:cTn>
                <p:tgtEl>
                  <p:spTgt spid="10"/>
                </p:tgtEl>
              </p:cMediaNode>
            </p:audio>
          </p:childTnLst>
        </p:cTn>
      </p:par>
    </p:tnLst>
    <p:bldLst>
      <p:bldP spid="6" grpId="0" animBg="1"/>
      <p:bldP spid="7"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19768"/>
          <a:stretch/>
        </p:blipFill>
        <p:spPr>
          <a:xfrm>
            <a:off x="211992" y="152400"/>
            <a:ext cx="8737600" cy="6553200"/>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457200"/>
            <a:ext cx="5562599" cy="1143000"/>
          </a:xfrm>
          <a:prstGeom prst="flowChartAlternateProcess">
            <a:avLst/>
          </a:prstGeom>
          <a:noFill/>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0" y="663714"/>
            <a:ext cx="5410200" cy="707886"/>
          </a:xfrm>
          <a:prstGeom prst="rect">
            <a:avLst/>
          </a:prstGeom>
          <a:noFill/>
        </p:spPr>
        <p:txBody>
          <a:bodyPr wrap="square" rtlCol="0">
            <a:spAutoFit/>
          </a:bodyPr>
          <a:lstStyle/>
          <a:p>
            <a:pPr algn="ctr"/>
            <a:r>
              <a:rPr lang="fa-I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Jadid" pitchFamily="2" charset="-78"/>
              </a:rPr>
              <a:t>سوره مبارکه حدید: آیه 20</a:t>
            </a:r>
            <a:endParaRPr lang="en-US"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5150</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540-1</a:t>
            </a:r>
            <a:endParaRPr lang="en-US" dirty="0"/>
          </a:p>
        </p:txBody>
      </p:sp>
      <p:sp>
        <p:nvSpPr>
          <p:cNvPr id="5" name="Rectangle 4"/>
          <p:cNvSpPr/>
          <p:nvPr/>
        </p:nvSpPr>
        <p:spPr>
          <a:xfrm>
            <a:off x="228600" y="1616363"/>
            <a:ext cx="8644792" cy="4708981"/>
          </a:xfrm>
          <a:prstGeom prst="rect">
            <a:avLst/>
          </a:prstGeom>
          <a:effectLst>
            <a:glow rad="63500">
              <a:schemeClr val="accent3">
                <a:satMod val="175000"/>
                <a:alpha val="40000"/>
              </a:schemeClr>
            </a:glow>
          </a:effectLst>
        </p:spPr>
        <p:txBody>
          <a:bodyPr wrap="square">
            <a:spAutoFit/>
          </a:bodyPr>
          <a:lstStyle/>
          <a:p>
            <a:pPr algn="justLow" rtl="1">
              <a:lnSpc>
                <a:spcPct val="150000"/>
              </a:lnSpc>
            </a:pPr>
            <a:r>
              <a:rPr lang="fa-IR" sz="4000"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cs typeface="B Titr" pitchFamily="2" charset="-78"/>
              </a:rPr>
              <a:t>اعْلَمُوا أَنَّمَا الْحَياةُ الدُّنْيا لَعِبٌ وَ لَهْوٌ وَ زينَةٌ وَ تَفاخُرٌ بَيْنَكُمْ وَ تَكاثُرٌ فِي الْأَمْوالِ وَ الْأَوْلادِ كَمَثَلِ غَيْثٍ أَعْجَبَ الْكُفَّارَ نَباتُهُ ثُمَّ يَهيجُ فَتَراهُ مُصْفَرًّا ثُمَّ يَكُونُ حُطاماً وَ فِي الْآخِرَةِ عَذابٌ شَديدٌ وَ مَغْفِرَةٌ مِنَ اللَّهِ وَ رِضْوانٌ وَ مَا الْحَياةُ الدُّنْيا إِلاَّ مَتاعُ الْغُرُورِ </a:t>
            </a:r>
          </a:p>
        </p:txBody>
      </p:sp>
      <p:pic>
        <p:nvPicPr>
          <p:cNvPr id="3" name="540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19200" y="4724400"/>
            <a:ext cx="609600" cy="609600"/>
          </a:xfrm>
          <a:prstGeom prst="rect">
            <a:avLst/>
          </a:prstGeom>
        </p:spPr>
      </p:pic>
      <p:pic>
        <p:nvPicPr>
          <p:cNvPr id="8" name="(515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219200" y="2819400"/>
            <a:ext cx="609600" cy="609600"/>
          </a:xfrm>
          <a:prstGeom prst="rect">
            <a:avLst/>
          </a:prstGeom>
        </p:spPr>
      </p:pic>
    </p:spTree>
    <p:extLst>
      <p:ext uri="{BB962C8B-B14F-4D97-AF65-F5344CB8AC3E}">
        <p14:creationId xmlns:p14="http://schemas.microsoft.com/office/powerpoint/2010/main" val="30874573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56372" fill="hold"/>
                                        <p:tgtEl>
                                          <p:spTgt spid="8"/>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460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3"/>
                </p:tgtEl>
              </p:cMediaNode>
            </p:audio>
            <p:audio>
              <p:cMediaNode vol="80000">
                <p:cTn id="29" fill="hold" display="0">
                  <p:stCondLst>
                    <p:cond delay="indefinite"/>
                  </p:stCondLst>
                  <p:endCondLst>
                    <p:cond evt="onStopAudio" delay="0">
                      <p:tgtEl>
                        <p:sldTgt/>
                      </p:tgtEl>
                    </p:cond>
                  </p:endCondLst>
                </p:cTn>
                <p:tgtEl>
                  <p:spTgt spid="8"/>
                </p:tgtEl>
              </p:cMediaNode>
            </p:audio>
          </p:childTnLst>
        </p:cTn>
      </p:par>
    </p:tnLst>
    <p:bldLst>
      <p:bldP spid="6" grpId="0" animBg="1"/>
      <p:bldP spid="7"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b="2176"/>
          <a:stretch/>
        </p:blipFill>
        <p:spPr>
          <a:xfrm>
            <a:off x="152400" y="152400"/>
            <a:ext cx="8839200" cy="6553200"/>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457200"/>
            <a:ext cx="5562599" cy="1143000"/>
          </a:xfrm>
          <a:prstGeom prst="flowChartAlternateProcess">
            <a:avLst/>
          </a:prstGeom>
          <a:noFill/>
        </p:spPr>
        <p:style>
          <a:lnRef idx="3">
            <a:schemeClr val="lt1"/>
          </a:lnRef>
          <a:fillRef idx="1">
            <a:schemeClr val="accent5"/>
          </a:fillRef>
          <a:effectRef idx="1">
            <a:schemeClr val="accent5"/>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0" y="663714"/>
            <a:ext cx="5410200"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Jadid" pitchFamily="2" charset="-78"/>
              </a:rPr>
              <a:t>سوره مبارکه حدید: آیه 21</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5151</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540-2</a:t>
            </a:r>
            <a:endParaRPr lang="en-US" dirty="0"/>
          </a:p>
        </p:txBody>
      </p:sp>
      <p:sp>
        <p:nvSpPr>
          <p:cNvPr id="5" name="Rectangle 4"/>
          <p:cNvSpPr/>
          <p:nvPr/>
        </p:nvSpPr>
        <p:spPr>
          <a:xfrm>
            <a:off x="304800" y="1816417"/>
            <a:ext cx="8534400" cy="4524315"/>
          </a:xfrm>
          <a:prstGeom prst="rect">
            <a:avLst/>
          </a:prstGeom>
          <a:effectLst>
            <a:glow rad="63500">
              <a:schemeClr val="accent3">
                <a:satMod val="175000"/>
                <a:alpha val="40000"/>
              </a:schemeClr>
            </a:glow>
          </a:effectLst>
        </p:spPr>
        <p:txBody>
          <a:bodyPr wrap="square">
            <a:spAutoFit/>
          </a:bodyPr>
          <a:lstStyle/>
          <a:p>
            <a:pPr algn="justLow" rtl="1">
              <a:lnSpc>
                <a:spcPct val="150000"/>
              </a:lnSpc>
            </a:pPr>
            <a:r>
              <a:rPr lang="fa-IR" sz="4800" dirty="0">
                <a:ln w="18415" cmpd="sng">
                  <a:solidFill>
                    <a:srgbClr val="0A0AAA"/>
                  </a:solidFill>
                  <a:prstDash val="solid"/>
                </a:ln>
                <a:solidFill>
                  <a:srgbClr val="FFFF00"/>
                </a:solidFill>
                <a:effectLst>
                  <a:outerShdw blurRad="63500" dir="3600000" algn="tl" rotWithShape="0">
                    <a:srgbClr val="000000">
                      <a:alpha val="70000"/>
                    </a:srgbClr>
                  </a:outerShdw>
                </a:effectLst>
                <a:cs typeface="B Titr" pitchFamily="2" charset="-78"/>
              </a:rPr>
              <a:t>سابِقُوا إِلى‏ مَغْفِرَةٍ مِنْ رَبِّكُمْ وَ جَنَّةٍ عَرْضُها كَعَرْضِ السَّماءِ وَ الْأَرْضِ أُعِدَّتْ لِلَّذينَ آمَنُوا بِاللَّهِ وَ رُسُلِهِ ذلِكَ فَضْلُ اللَّهِ يُؤْتيهِ مَنْ يَشاءُ وَ اللَّهُ ذُو الْفَضْلِ الْعَظيمِ </a:t>
            </a:r>
          </a:p>
        </p:txBody>
      </p:sp>
      <p:pic>
        <p:nvPicPr>
          <p:cNvPr id="4" name="(515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 y="2699266"/>
            <a:ext cx="609600" cy="609600"/>
          </a:xfrm>
          <a:prstGeom prst="rect">
            <a:avLst/>
          </a:prstGeom>
        </p:spPr>
      </p:pic>
      <p:pic>
        <p:nvPicPr>
          <p:cNvPr id="10" name="540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43000" y="4724400"/>
            <a:ext cx="609600" cy="609600"/>
          </a:xfrm>
          <a:prstGeom prst="rect">
            <a:avLst/>
          </a:prstGeom>
        </p:spPr>
      </p:pic>
    </p:spTree>
    <p:extLst>
      <p:ext uri="{BB962C8B-B14F-4D97-AF65-F5344CB8AC3E}">
        <p14:creationId xmlns:p14="http://schemas.microsoft.com/office/powerpoint/2010/main" val="27527454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29518" fill="hold"/>
                                        <p:tgtEl>
                                          <p:spTgt spid="4"/>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32768"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4"/>
                </p:tgtEl>
              </p:cMediaNode>
            </p:audio>
            <p:audio>
              <p:cMediaNode vol="80000">
                <p:cTn id="29" fill="hold" display="0">
                  <p:stCondLst>
                    <p:cond delay="indefinite"/>
                  </p:stCondLst>
                  <p:endCondLst>
                    <p:cond evt="onStopAudio" delay="0">
                      <p:tgtEl>
                        <p:sldTgt/>
                      </p:tgtEl>
                    </p:cond>
                  </p:endCondLst>
                </p:cTn>
                <p:tgtEl>
                  <p:spTgt spid="10"/>
                </p:tgtEl>
              </p:cMediaNode>
            </p:audio>
          </p:childTnLst>
        </p:cTn>
      </p:par>
    </p:tnLst>
    <p:bldLst>
      <p:bldP spid="6" grpId="0" animBg="1"/>
      <p:bldP spid="7"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21177" b="2430"/>
          <a:stretch/>
        </p:blipFill>
        <p:spPr>
          <a:xfrm>
            <a:off x="177801" y="157315"/>
            <a:ext cx="8813799" cy="6548285"/>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381000"/>
            <a:ext cx="5562599" cy="1143000"/>
          </a:xfrm>
          <a:prstGeom prst="flowChartAlternateProcess">
            <a:avLst/>
          </a:prstGeom>
          <a:noFill/>
          <a:ln w="38100">
            <a:solidFill>
              <a:schemeClr val="bg1"/>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0" y="609600"/>
            <a:ext cx="5410200" cy="707886"/>
          </a:xfrm>
          <a:prstGeom prst="rect">
            <a:avLst/>
          </a:prstGeom>
          <a:noFill/>
        </p:spPr>
        <p:txBody>
          <a:bodyPr wrap="square" rtlCol="0">
            <a:spAutoFit/>
          </a:bodyPr>
          <a:lstStyle/>
          <a:p>
            <a:pPr algn="ctr"/>
            <a:r>
              <a:rPr lang="fa-IR"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cs typeface="B Jadid" pitchFamily="2" charset="-78"/>
              </a:rPr>
              <a:t>سوره مبارکه حدید: آیه 22</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5152</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540-3</a:t>
            </a:r>
            <a:endParaRPr lang="en-US" dirty="0"/>
          </a:p>
        </p:txBody>
      </p:sp>
      <p:sp>
        <p:nvSpPr>
          <p:cNvPr id="5" name="Rectangle 4"/>
          <p:cNvSpPr/>
          <p:nvPr/>
        </p:nvSpPr>
        <p:spPr>
          <a:xfrm>
            <a:off x="457200" y="1816417"/>
            <a:ext cx="8229600" cy="3831818"/>
          </a:xfrm>
          <a:prstGeom prst="rect">
            <a:avLst/>
          </a:prstGeom>
          <a:effectLst>
            <a:glow rad="63500">
              <a:schemeClr val="accent3">
                <a:satMod val="175000"/>
                <a:alpha val="40000"/>
              </a:schemeClr>
            </a:glow>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Low" rtl="1">
              <a:lnSpc>
                <a:spcPct val="150000"/>
              </a:lnSpc>
            </a:pPr>
            <a:r>
              <a:rPr lang="fa-IR"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ما أَصابَ مِنْ مُصيبَةٍ فِي الْأَرْضِ وَ لا في‏ أَنْفُسِكُمْ إِلاَّ في‏ كِتابٍ مِنْ قَبْلِ أَنْ نَبْرَأَها إِنَّ ذلِكَ عَلَى اللَّهِ يَسيرٌ </a:t>
            </a:r>
          </a:p>
        </p:txBody>
      </p:sp>
      <p:pic>
        <p:nvPicPr>
          <p:cNvPr id="3" name="540 (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95400" y="4724400"/>
            <a:ext cx="609600" cy="609600"/>
          </a:xfrm>
          <a:prstGeom prst="rect">
            <a:avLst/>
          </a:prstGeom>
        </p:spPr>
      </p:pic>
      <p:pic>
        <p:nvPicPr>
          <p:cNvPr id="8" name="(515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43000" y="2743200"/>
            <a:ext cx="609600" cy="609600"/>
          </a:xfrm>
          <a:prstGeom prst="rect">
            <a:avLst/>
          </a:prstGeom>
        </p:spPr>
      </p:pic>
    </p:spTree>
    <p:extLst>
      <p:ext uri="{BB962C8B-B14F-4D97-AF65-F5344CB8AC3E}">
        <p14:creationId xmlns:p14="http://schemas.microsoft.com/office/powerpoint/2010/main" val="9487715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22361" fill="hold"/>
                                        <p:tgtEl>
                                          <p:spTgt spid="8"/>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2252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3"/>
                </p:tgtEl>
              </p:cMediaNode>
            </p:audio>
            <p:audio>
              <p:cMediaNode vol="80000">
                <p:cTn id="29" fill="hold" display="0">
                  <p:stCondLst>
                    <p:cond delay="indefinite"/>
                  </p:stCondLst>
                  <p:endCondLst>
                    <p:cond evt="onStopAudio" delay="0">
                      <p:tgtEl>
                        <p:sldTgt/>
                      </p:tgtEl>
                    </p:cond>
                  </p:endCondLst>
                </p:cTn>
                <p:tgtEl>
                  <p:spTgt spid="8"/>
                </p:tgtEl>
              </p:cMediaNode>
            </p:audio>
          </p:childTnLst>
        </p:cTn>
      </p:par>
    </p:tnLst>
    <p:bldLst>
      <p:bldP spid="6" grpId="0" animBg="1"/>
      <p:bldP spid="7"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21177"/>
          <a:stretch/>
        </p:blipFill>
        <p:spPr>
          <a:xfrm>
            <a:off x="254001" y="228600"/>
            <a:ext cx="8635998" cy="6476999"/>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457200"/>
            <a:ext cx="5562599" cy="1143000"/>
          </a:xfrm>
          <a:prstGeom prst="flowChartAlternateProcess">
            <a:avLst/>
          </a:prstGeom>
          <a:noFill/>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0" y="663714"/>
            <a:ext cx="5410200" cy="707886"/>
          </a:xfrm>
          <a:prstGeom prst="rect">
            <a:avLst/>
          </a:prstGeom>
          <a:noFill/>
        </p:spPr>
        <p:txBody>
          <a:bodyPr wrap="square" rtlCol="0">
            <a:spAutoFit/>
          </a:bodyPr>
          <a:lstStyle/>
          <a:p>
            <a:pPr algn="ctr"/>
            <a:r>
              <a:rPr lang="fa-IR" sz="4000" b="1" dirty="0" smtClean="0">
                <a:ln w="900" cmpd="sng">
                  <a:solidFill>
                    <a:schemeClr val="accent1">
                      <a:satMod val="190000"/>
                      <a:alpha val="55000"/>
                    </a:schemeClr>
                  </a:solidFill>
                  <a:prstDash val="solid"/>
                </a:ln>
                <a:solidFill>
                  <a:srgbClr val="FFFF00"/>
                </a:solidFill>
                <a:effectLst>
                  <a:innerShdw blurRad="101600" dist="76200" dir="5400000">
                    <a:schemeClr val="accent1">
                      <a:satMod val="190000"/>
                      <a:tint val="100000"/>
                      <a:alpha val="74000"/>
                    </a:schemeClr>
                  </a:innerShdw>
                </a:effectLst>
                <a:cs typeface="B Jadid" pitchFamily="2" charset="-78"/>
              </a:rPr>
              <a:t>سوره مبارکه حدید: آیه 23</a:t>
            </a:r>
            <a:endParaRPr lang="en-US" sz="4000" b="1" dirty="0">
              <a:ln w="900" cmpd="sng">
                <a:solidFill>
                  <a:schemeClr val="accent1">
                    <a:satMod val="190000"/>
                    <a:alpha val="55000"/>
                  </a:schemeClr>
                </a:solidFill>
                <a:prstDash val="solid"/>
              </a:ln>
              <a:solidFill>
                <a:srgbClr val="FFFF00"/>
              </a:solidFill>
              <a:effectLst>
                <a:innerShdw blurRad="101600" dist="76200" dir="5400000">
                  <a:schemeClr val="accent1">
                    <a:satMod val="190000"/>
                    <a:tint val="100000"/>
                    <a:alpha val="74000"/>
                  </a:schemeClr>
                </a:inn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5153</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540-4</a:t>
            </a:r>
            <a:endParaRPr lang="en-US" dirty="0"/>
          </a:p>
        </p:txBody>
      </p:sp>
      <p:sp>
        <p:nvSpPr>
          <p:cNvPr id="5" name="Rectangle 4"/>
          <p:cNvSpPr/>
          <p:nvPr/>
        </p:nvSpPr>
        <p:spPr>
          <a:xfrm>
            <a:off x="457200" y="1752600"/>
            <a:ext cx="8153400" cy="4247317"/>
          </a:xfrm>
          <a:prstGeom prst="rect">
            <a:avLst/>
          </a:prstGeom>
          <a:effectLst>
            <a:glow rad="63500">
              <a:schemeClr val="accent3">
                <a:satMod val="175000"/>
                <a:alpha val="40000"/>
              </a:schemeClr>
            </a:glow>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Low" rtl="1">
              <a:lnSpc>
                <a:spcPct val="150000"/>
              </a:lnSpc>
            </a:pPr>
            <a:r>
              <a:rPr lang="fa-IR" sz="6000" b="1" spc="50" dirty="0">
                <a:ln w="11430"/>
                <a:solidFill>
                  <a:srgbClr val="92D050"/>
                </a:solidFill>
                <a:effectLst>
                  <a:outerShdw blurRad="76200" dist="50800" dir="5400000" algn="tl" rotWithShape="0">
                    <a:srgbClr val="000000">
                      <a:alpha val="65000"/>
                    </a:srgbClr>
                  </a:outerShdw>
                </a:effectLst>
                <a:cs typeface="B Titr" pitchFamily="2" charset="-78"/>
              </a:rPr>
              <a:t>لِكَيْلا تَأْسَوْا عَلى‏ ما فاتَكُمْ وَ لا تَفْرَحُوا بِما آتاكُمْ وَ اللَّهُ لا يُحِبُّ كُلَّ مُخْتالٍ فَخُورٍ </a:t>
            </a:r>
          </a:p>
        </p:txBody>
      </p:sp>
      <p:pic>
        <p:nvPicPr>
          <p:cNvPr id="4" name="(515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 y="2699266"/>
            <a:ext cx="609600" cy="609600"/>
          </a:xfrm>
          <a:prstGeom prst="rect">
            <a:avLst/>
          </a:prstGeom>
        </p:spPr>
      </p:pic>
      <p:pic>
        <p:nvPicPr>
          <p:cNvPr id="10" name="540 (4).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62665" y="4623137"/>
            <a:ext cx="609600" cy="609600"/>
          </a:xfrm>
          <a:prstGeom prst="rect">
            <a:avLst/>
          </a:prstGeom>
        </p:spPr>
      </p:pic>
    </p:spTree>
    <p:extLst>
      <p:ext uri="{BB962C8B-B14F-4D97-AF65-F5344CB8AC3E}">
        <p14:creationId xmlns:p14="http://schemas.microsoft.com/office/powerpoint/2010/main" val="27335340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15308" fill="hold"/>
                                        <p:tgtEl>
                                          <p:spTgt spid="4"/>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22528"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4"/>
                </p:tgtEl>
              </p:cMediaNode>
            </p:audio>
            <p:audio>
              <p:cMediaNode vol="80000">
                <p:cTn id="29" fill="hold" display="0">
                  <p:stCondLst>
                    <p:cond delay="indefinite"/>
                  </p:stCondLst>
                  <p:endCondLst>
                    <p:cond evt="onStopAudio" delay="0">
                      <p:tgtEl>
                        <p:sldTgt/>
                      </p:tgtEl>
                    </p:cond>
                  </p:endCondLst>
                </p:cTn>
                <p:tgtEl>
                  <p:spTgt spid="10"/>
                </p:tgtEl>
              </p:cMediaNode>
            </p:audio>
          </p:childTnLst>
        </p:cTn>
      </p:par>
    </p:tnLst>
    <p:bldLst>
      <p:bldP spid="6" grpId="0" animBg="1"/>
      <p:bldP spid="7"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21177"/>
          <a:stretch/>
        </p:blipFill>
        <p:spPr>
          <a:xfrm>
            <a:off x="241301" y="228600"/>
            <a:ext cx="8635996" cy="6476997"/>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457200"/>
            <a:ext cx="5562599" cy="1143000"/>
          </a:xfrm>
          <a:prstGeom prst="flowChartAlternateProcess">
            <a:avLst/>
          </a:prstGeom>
          <a:no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0" y="663714"/>
            <a:ext cx="5410200" cy="707886"/>
          </a:xfrm>
          <a:prstGeom prst="rect">
            <a:avLst/>
          </a:prstGeom>
          <a:noFill/>
        </p:spPr>
        <p:txBody>
          <a:bodyPr wrap="square" rtlCol="0">
            <a:spAutoFit/>
          </a:bodyPr>
          <a:lstStyle/>
          <a:p>
            <a:pPr algn="ctr"/>
            <a:r>
              <a:rPr lang="fa-IR" sz="4000" b="1" dirty="0" smtClean="0">
                <a:ln w="900" cmpd="sng">
                  <a:solidFill>
                    <a:schemeClr val="accent1">
                      <a:satMod val="190000"/>
                      <a:alpha val="55000"/>
                    </a:schemeClr>
                  </a:solidFill>
                  <a:prstDash val="solid"/>
                </a:ln>
                <a:solidFill>
                  <a:srgbClr val="FF0000"/>
                </a:solidFill>
                <a:effectLst>
                  <a:innerShdw blurRad="101600" dist="76200" dir="5400000">
                    <a:schemeClr val="accent1">
                      <a:satMod val="190000"/>
                      <a:tint val="100000"/>
                      <a:alpha val="74000"/>
                    </a:schemeClr>
                  </a:innerShdw>
                </a:effectLst>
                <a:cs typeface="B Jadid" pitchFamily="2" charset="-78"/>
              </a:rPr>
              <a:t>سوره مبارکه حدید: آیه 24</a:t>
            </a:r>
            <a:endParaRPr lang="en-US" sz="4000" b="1" dirty="0">
              <a:ln w="900" cmpd="sng">
                <a:solidFill>
                  <a:schemeClr val="accent1">
                    <a:satMod val="190000"/>
                    <a:alpha val="55000"/>
                  </a:schemeClr>
                </a:solidFill>
                <a:prstDash val="solid"/>
              </a:ln>
              <a:solidFill>
                <a:srgbClr val="FF0000"/>
              </a:solidFill>
              <a:effectLst>
                <a:innerShdw blurRad="101600" dist="76200" dir="5400000">
                  <a:schemeClr val="accent1">
                    <a:satMod val="190000"/>
                    <a:tint val="100000"/>
                    <a:alpha val="74000"/>
                  </a:schemeClr>
                </a:inn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5154</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540-5</a:t>
            </a:r>
            <a:endParaRPr lang="en-US" dirty="0"/>
          </a:p>
        </p:txBody>
      </p:sp>
      <p:sp>
        <p:nvSpPr>
          <p:cNvPr id="5" name="Rectangle 4"/>
          <p:cNvSpPr/>
          <p:nvPr/>
        </p:nvSpPr>
        <p:spPr>
          <a:xfrm>
            <a:off x="457200" y="1752600"/>
            <a:ext cx="8153400" cy="4247317"/>
          </a:xfrm>
          <a:prstGeom prst="rect">
            <a:avLst/>
          </a:prstGeom>
          <a:effectLst>
            <a:glow rad="63500">
              <a:schemeClr val="accent3">
                <a:satMod val="175000"/>
                <a:alpha val="40000"/>
              </a:schemeClr>
            </a:glow>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Low" rtl="1">
              <a:lnSpc>
                <a:spcPct val="150000"/>
              </a:lnSpc>
            </a:pPr>
            <a:r>
              <a:rPr lang="fa-IR" sz="6000" b="1" spc="50" dirty="0">
                <a:ln w="11430"/>
                <a:solidFill>
                  <a:srgbClr val="1AA907"/>
                </a:solidFill>
                <a:effectLst>
                  <a:outerShdw blurRad="76200" dist="50800" dir="5400000" algn="tl" rotWithShape="0">
                    <a:srgbClr val="000000">
                      <a:alpha val="65000"/>
                    </a:srgbClr>
                  </a:outerShdw>
                </a:effectLst>
                <a:cs typeface="B Titr" pitchFamily="2" charset="-78"/>
              </a:rPr>
              <a:t>الَّذينَ يَبْخَلُونَ وَ يَأْمُرُونَ النَّاسَ بِالْبُخْلِ وَ مَنْ يَتَوَلَّ فَإِنَّ اللَّهَ هُوَ الْغَنِيُّ الْحَميدُ </a:t>
            </a:r>
          </a:p>
        </p:txBody>
      </p:sp>
      <p:pic>
        <p:nvPicPr>
          <p:cNvPr id="3" name="540 (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 y="4724400"/>
            <a:ext cx="609600" cy="609600"/>
          </a:xfrm>
          <a:prstGeom prst="rect">
            <a:avLst/>
          </a:prstGeom>
        </p:spPr>
      </p:pic>
      <p:pic>
        <p:nvPicPr>
          <p:cNvPr id="8" name="(5154).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143000" y="2819400"/>
            <a:ext cx="609600" cy="609600"/>
          </a:xfrm>
          <a:prstGeom prst="rect">
            <a:avLst/>
          </a:prstGeom>
        </p:spPr>
      </p:pic>
    </p:spTree>
    <p:extLst>
      <p:ext uri="{BB962C8B-B14F-4D97-AF65-F5344CB8AC3E}">
        <p14:creationId xmlns:p14="http://schemas.microsoft.com/office/powerpoint/2010/main" val="4777940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14367" fill="hold"/>
                                        <p:tgtEl>
                                          <p:spTgt spid="8"/>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2355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3"/>
                </p:tgtEl>
              </p:cMediaNode>
            </p:audio>
            <p:audio>
              <p:cMediaNode vol="80000">
                <p:cTn id="29" fill="hold" display="0">
                  <p:stCondLst>
                    <p:cond delay="indefinite"/>
                  </p:stCondLst>
                  <p:endCondLst>
                    <p:cond evt="onStopAudio" delay="0">
                      <p:tgtEl>
                        <p:sldTgt/>
                      </p:tgtEl>
                    </p:cond>
                  </p:endCondLst>
                </p:cTn>
                <p:tgtEl>
                  <p:spTgt spid="8"/>
                </p:tgtEl>
              </p:cMediaNode>
            </p:audio>
          </p:childTnLst>
        </p:cTn>
      </p:par>
    </p:tnLst>
    <p:bldLst>
      <p:bldP spid="6" grpId="0" animBg="1"/>
      <p:bldP spid="7"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4001" y="152400"/>
            <a:ext cx="8635996" cy="6476997"/>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828801" y="304800"/>
            <a:ext cx="5562599" cy="1143000"/>
          </a:xfrm>
          <a:prstGeom prst="flowChartAlternateProcess">
            <a:avLst/>
          </a:prstGeom>
          <a:no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05000" y="511314"/>
            <a:ext cx="5410200" cy="707886"/>
          </a:xfrm>
          <a:prstGeom prst="rect">
            <a:avLst/>
          </a:prstGeom>
          <a:noFill/>
        </p:spPr>
        <p:txBody>
          <a:bodyPr wrap="square" rtlCol="0">
            <a:spAutoFit/>
          </a:bodyPr>
          <a:lstStyle/>
          <a:p>
            <a:pPr algn="ctr"/>
            <a:r>
              <a:rPr lang="fa-IR" sz="4000" dirty="0" smtClean="0">
                <a:ln w="18415" cmpd="sng">
                  <a:solidFill>
                    <a:schemeClr val="tx1"/>
                  </a:solidFill>
                  <a:prstDash val="solid"/>
                </a:ln>
                <a:solidFill>
                  <a:srgbClr val="FFFF00"/>
                </a:solidFill>
                <a:effectLst>
                  <a:outerShdw blurRad="63500" dir="3600000" algn="tl" rotWithShape="0">
                    <a:srgbClr val="000000">
                      <a:alpha val="70000"/>
                    </a:srgbClr>
                  </a:outerShdw>
                </a:effectLst>
                <a:cs typeface="B Jadid" pitchFamily="2" charset="-78"/>
              </a:rPr>
              <a:t>سوره مبارکه حدید: آیه 25</a:t>
            </a:r>
            <a:endParaRPr lang="en-US" sz="4000" dirty="0">
              <a:ln w="18415" cmpd="sng">
                <a:solidFill>
                  <a:schemeClr val="tx1"/>
                </a:solidFill>
                <a:prstDash val="solid"/>
              </a:ln>
              <a:solidFill>
                <a:srgbClr val="FFFF00"/>
              </a:solidFill>
              <a:effectLst>
                <a:outerShdw blurRad="63500" dir="3600000" algn="tl" rotWithShape="0">
                  <a:srgbClr val="000000">
                    <a:alpha val="70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5155</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541</a:t>
            </a:r>
            <a:endParaRPr lang="en-US" dirty="0"/>
          </a:p>
        </p:txBody>
      </p:sp>
      <p:sp>
        <p:nvSpPr>
          <p:cNvPr id="5" name="Rectangle 4"/>
          <p:cNvSpPr/>
          <p:nvPr/>
        </p:nvSpPr>
        <p:spPr>
          <a:xfrm>
            <a:off x="304800" y="1482511"/>
            <a:ext cx="8458200" cy="5170646"/>
          </a:xfrm>
          <a:prstGeom prst="rect">
            <a:avLst/>
          </a:prstGeom>
          <a:effectLst>
            <a:glow rad="63500">
              <a:schemeClr val="accent3">
                <a:satMod val="175000"/>
                <a:alpha val="40000"/>
              </a:schemeClr>
            </a:glow>
          </a:effectLst>
        </p:spPr>
        <p:txBody>
          <a:bodyPr wrap="square">
            <a:spAutoFit/>
          </a:bodyPr>
          <a:lstStyle/>
          <a:p>
            <a:pPr algn="justLow" rtl="1">
              <a:lnSpc>
                <a:spcPct val="150000"/>
              </a:lnSpc>
            </a:pPr>
            <a:r>
              <a:rPr lang="fa-IR" sz="4400" dirty="0">
                <a:ln w="18415" cmpd="sng">
                  <a:solidFill>
                    <a:schemeClr val="tx1"/>
                  </a:solidFill>
                  <a:prstDash val="solid"/>
                </a:ln>
                <a:solidFill>
                  <a:srgbClr val="00B0F0"/>
                </a:solidFill>
                <a:effectLst>
                  <a:outerShdw blurRad="63500" dir="3600000" algn="tl" rotWithShape="0">
                    <a:srgbClr val="000000">
                      <a:alpha val="70000"/>
                    </a:srgbClr>
                  </a:outerShdw>
                </a:effectLst>
                <a:cs typeface="B Titr" pitchFamily="2" charset="-78"/>
              </a:rPr>
              <a:t>لَقَدْ أَرْسَلْنا رُسُلَنا بِالْبَيِّناتِ وَ أَنْزَلْنا مَعَهُمُ الْكِتابَ وَ الْميزانَ لِيَقُومَ النَّاسُ بِالْقِسْطِ وَ أَنْزَلْنَا الْحَديدَ فيهِ بَأْسٌ شَديدٌ وَ مَنافِعُ لِلنَّاسِ وَ لِيَعْلَمَ اللَّهُ مَنْ يَنْصُرُهُ وَ رُسُلَهُ بِالْغَيْبِ إِنَّ اللَّهَ قَوِيٌّ عَزيزٌ </a:t>
            </a:r>
          </a:p>
        </p:txBody>
      </p:sp>
      <p:pic>
        <p:nvPicPr>
          <p:cNvPr id="4" name="(515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 y="2699266"/>
            <a:ext cx="609600" cy="609600"/>
          </a:xfrm>
          <a:prstGeom prst="rect">
            <a:avLst/>
          </a:prstGeom>
        </p:spPr>
      </p:pic>
      <p:pic>
        <p:nvPicPr>
          <p:cNvPr id="10" name="54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43000" y="4724400"/>
            <a:ext cx="609600" cy="609600"/>
          </a:xfrm>
          <a:prstGeom prst="rect">
            <a:avLst/>
          </a:prstGeom>
        </p:spPr>
      </p:pic>
    </p:spTree>
    <p:extLst>
      <p:ext uri="{BB962C8B-B14F-4D97-AF65-F5344CB8AC3E}">
        <p14:creationId xmlns:p14="http://schemas.microsoft.com/office/powerpoint/2010/main" val="26343893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38243" fill="hold"/>
                                        <p:tgtEl>
                                          <p:spTgt spid="4"/>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39936"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4"/>
                </p:tgtEl>
              </p:cMediaNode>
            </p:audio>
            <p:audio>
              <p:cMediaNode vol="80000">
                <p:cTn id="29" fill="hold" display="0">
                  <p:stCondLst>
                    <p:cond delay="indefinite"/>
                  </p:stCondLst>
                  <p:endCondLst>
                    <p:cond evt="onStopAudio" delay="0">
                      <p:tgtEl>
                        <p:sldTgt/>
                      </p:tgtEl>
                    </p:cond>
                  </p:endCondLst>
                </p:cTn>
                <p:tgtEl>
                  <p:spTgt spid="10"/>
                </p:tgtEl>
              </p:cMediaNode>
            </p:audio>
          </p:childTnLst>
        </p:cTn>
      </p:par>
    </p:tnLst>
    <p:bldLst>
      <p:bldP spid="6" grpId="0" animBg="1"/>
      <p:bldP spid="7"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17002"/>
          <a:stretch/>
        </p:blipFill>
        <p:spPr>
          <a:xfrm>
            <a:off x="254001" y="228600"/>
            <a:ext cx="8635996" cy="6400797"/>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457200"/>
            <a:ext cx="5562599" cy="1143000"/>
          </a:xfrm>
          <a:prstGeom prst="flowChartAlternateProcess">
            <a:avLst/>
          </a:prstGeom>
          <a:no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0" y="663714"/>
            <a:ext cx="5410200" cy="707886"/>
          </a:xfrm>
          <a:prstGeom prst="rect">
            <a:avLst/>
          </a:prstGeom>
          <a:noFill/>
        </p:spPr>
        <p:txBody>
          <a:bodyPr wrap="square" rtlCol="0">
            <a:spAutoFit/>
          </a:bodyPr>
          <a:lstStyle/>
          <a:p>
            <a:pPr algn="ctr"/>
            <a:r>
              <a:rPr lang="fa-IR" sz="4000" dirty="0" smtClean="0">
                <a:ln w="18415" cmpd="sng">
                  <a:solidFill>
                    <a:schemeClr val="tx1"/>
                  </a:solidFill>
                  <a:prstDash val="solid"/>
                </a:ln>
                <a:solidFill>
                  <a:srgbClr val="FFFF00"/>
                </a:solidFill>
                <a:effectLst>
                  <a:outerShdw blurRad="63500" dir="3600000" algn="tl" rotWithShape="0">
                    <a:srgbClr val="000000">
                      <a:alpha val="70000"/>
                    </a:srgbClr>
                  </a:outerShdw>
                </a:effectLst>
                <a:cs typeface="B Jadid" pitchFamily="2" charset="-78"/>
              </a:rPr>
              <a:t>سوره مبارکه حدید: آیه 26</a:t>
            </a:r>
            <a:endParaRPr lang="en-US" sz="4000" dirty="0">
              <a:ln w="18415" cmpd="sng">
                <a:solidFill>
                  <a:schemeClr val="tx1"/>
                </a:solidFill>
                <a:prstDash val="solid"/>
              </a:ln>
              <a:solidFill>
                <a:srgbClr val="FFFF00"/>
              </a:solidFill>
              <a:effectLst>
                <a:outerShdw blurRad="63500" dir="3600000" algn="tl" rotWithShape="0">
                  <a:srgbClr val="000000">
                    <a:alpha val="70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5156</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541-1</a:t>
            </a:r>
            <a:endParaRPr lang="en-US" dirty="0"/>
          </a:p>
        </p:txBody>
      </p:sp>
      <p:sp>
        <p:nvSpPr>
          <p:cNvPr id="5" name="Rectangle 4"/>
          <p:cNvSpPr/>
          <p:nvPr/>
        </p:nvSpPr>
        <p:spPr>
          <a:xfrm>
            <a:off x="457200" y="1834656"/>
            <a:ext cx="8153400" cy="3831818"/>
          </a:xfrm>
          <a:prstGeom prst="rect">
            <a:avLst/>
          </a:prstGeom>
          <a:effectLst>
            <a:glow rad="63500">
              <a:schemeClr val="accent3">
                <a:satMod val="175000"/>
                <a:alpha val="40000"/>
              </a:schemeClr>
            </a:glow>
          </a:effectLst>
        </p:spPr>
        <p:txBody>
          <a:bodyPr wrap="square">
            <a:spAutoFit/>
          </a:bodyPr>
          <a:lstStyle/>
          <a:p>
            <a:pPr algn="justLow" rtl="1">
              <a:lnSpc>
                <a:spcPct val="150000"/>
              </a:lnSpc>
            </a:pPr>
            <a:r>
              <a:rPr lang="fa-IR" sz="5400" dirty="0">
                <a:ln w="18415" cmpd="sng">
                  <a:solidFill>
                    <a:schemeClr val="tx1"/>
                  </a:solidFill>
                  <a:prstDash val="solid"/>
                </a:ln>
                <a:solidFill>
                  <a:srgbClr val="AAF197"/>
                </a:solidFill>
                <a:effectLst>
                  <a:outerShdw blurRad="63500" dir="3600000" algn="tl" rotWithShape="0">
                    <a:srgbClr val="000000">
                      <a:alpha val="70000"/>
                    </a:srgbClr>
                  </a:outerShdw>
                </a:effectLst>
                <a:cs typeface="B Titr" pitchFamily="2" charset="-78"/>
              </a:rPr>
              <a:t>وَ لَقَدْ أَرْسَلْنا نُوحاً وَ إِبْراهيمَ وَ جَعَلْنا في‏ ذُرِّيَّتِهِمَا النُّبُوَّةَ وَ الْكِتابَ فَمِنْهُمْ مُهْتَدٍ وَ كَثيرٌ مِنْهُمْ فاسِقُونَ </a:t>
            </a:r>
          </a:p>
        </p:txBody>
      </p:sp>
      <p:pic>
        <p:nvPicPr>
          <p:cNvPr id="3" name="541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87694" y="4724400"/>
            <a:ext cx="609600" cy="609600"/>
          </a:xfrm>
          <a:prstGeom prst="rect">
            <a:avLst/>
          </a:prstGeom>
        </p:spPr>
      </p:pic>
      <p:pic>
        <p:nvPicPr>
          <p:cNvPr id="8" name="(5156).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43000" y="2812024"/>
            <a:ext cx="609600" cy="609600"/>
          </a:xfrm>
          <a:prstGeom prst="rect">
            <a:avLst/>
          </a:prstGeom>
        </p:spPr>
      </p:pic>
    </p:spTree>
    <p:extLst>
      <p:ext uri="{BB962C8B-B14F-4D97-AF65-F5344CB8AC3E}">
        <p14:creationId xmlns:p14="http://schemas.microsoft.com/office/powerpoint/2010/main" val="3478352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19383" fill="hold"/>
                                        <p:tgtEl>
                                          <p:spTgt spid="8"/>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204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3"/>
                </p:tgtEl>
              </p:cMediaNode>
            </p:audio>
            <p:audio>
              <p:cMediaNode vol="80000">
                <p:cTn id="29" fill="hold" display="0">
                  <p:stCondLst>
                    <p:cond delay="indefinite"/>
                  </p:stCondLst>
                  <p:endCondLst>
                    <p:cond evt="onStopAudio" delay="0">
                      <p:tgtEl>
                        <p:sldTgt/>
                      </p:tgtEl>
                    </p:cond>
                  </p:endCondLst>
                </p:cTn>
                <p:tgtEl>
                  <p:spTgt spid="8"/>
                </p:tgtEl>
              </p:cMediaNode>
            </p:audio>
          </p:childTnLst>
        </p:cTn>
      </p:par>
    </p:tnLst>
    <p:bldLst>
      <p:bldP spid="6" grpId="0" animBg="1"/>
      <p:bldP spid="7"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00" y="228600"/>
            <a:ext cx="8686797" cy="6400797"/>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381000"/>
            <a:ext cx="5562599" cy="1143000"/>
          </a:xfrm>
          <a:prstGeom prst="flowChartAlternateProcess">
            <a:avLst/>
          </a:prstGeom>
          <a:no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0" y="587514"/>
            <a:ext cx="5410200" cy="707886"/>
          </a:xfrm>
          <a:prstGeom prst="rect">
            <a:avLst/>
          </a:prstGeom>
          <a:noFill/>
        </p:spPr>
        <p:txBody>
          <a:bodyPr wrap="square" rtlCol="0">
            <a:spAutoFit/>
          </a:bodyPr>
          <a:lstStyle/>
          <a:p>
            <a:pPr algn="ctr"/>
            <a:r>
              <a:rPr lang="fa-IR" sz="4000" dirty="0" smtClean="0">
                <a:ln w="18415" cmpd="sng">
                  <a:solidFill>
                    <a:srgbClr val="9D4B07"/>
                  </a:solidFill>
                  <a:prstDash val="solid"/>
                </a:ln>
                <a:solidFill>
                  <a:srgbClr val="FFFFFF"/>
                </a:solidFill>
                <a:effectLst>
                  <a:outerShdw blurRad="63500" dir="3600000" algn="tl" rotWithShape="0">
                    <a:srgbClr val="000000">
                      <a:alpha val="70000"/>
                    </a:srgbClr>
                  </a:outerShdw>
                </a:effectLst>
                <a:cs typeface="B Jadid" pitchFamily="2" charset="-78"/>
              </a:rPr>
              <a:t>سوره مبارکه حدید: آیه 27</a:t>
            </a:r>
            <a:endParaRPr lang="en-US" sz="4000" dirty="0">
              <a:ln w="18415" cmpd="sng">
                <a:solidFill>
                  <a:srgbClr val="9D4B07"/>
                </a:solidFill>
                <a:prstDash val="solid"/>
              </a:ln>
              <a:solidFill>
                <a:srgbClr val="FFFFFF"/>
              </a:solidFill>
              <a:effectLst>
                <a:outerShdw blurRad="63500" dir="3600000" algn="tl" rotWithShape="0">
                  <a:srgbClr val="000000">
                    <a:alpha val="70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5157</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541-2</a:t>
            </a:r>
            <a:endParaRPr lang="en-US" dirty="0"/>
          </a:p>
        </p:txBody>
      </p:sp>
      <p:sp>
        <p:nvSpPr>
          <p:cNvPr id="5" name="Rectangle 4"/>
          <p:cNvSpPr/>
          <p:nvPr/>
        </p:nvSpPr>
        <p:spPr>
          <a:xfrm>
            <a:off x="219548" y="1690948"/>
            <a:ext cx="8686796" cy="4478149"/>
          </a:xfrm>
          <a:prstGeom prst="rect">
            <a:avLst/>
          </a:prstGeom>
          <a:effectLst>
            <a:glow rad="63500">
              <a:schemeClr val="accent3">
                <a:satMod val="175000"/>
                <a:alpha val="40000"/>
              </a:schemeClr>
            </a:glow>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Low" rtl="1">
              <a:lnSpc>
                <a:spcPct val="150000"/>
              </a:lnSpc>
            </a:pPr>
            <a:r>
              <a:rPr lang="fa-IR" sz="3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ثُمَّ قَفَّيْنا عَلى‏ آثارِهِمْ بِرُسُلِنا وَ قَفَّيْنا بِعيسَى ابْنِ مَرْيَمَ وَ آتَيْناهُ الْإِنْجيلَ وَ جَعَلْنا في‏ قُلُوبِ الَّذينَ اتَّبَعُوهُ رَأْفَةً وَ رَحْمَةً وَ رَهْبانِيَّةً ابْتَدَعُوها ما كَتَبْناها عَلَيْهِمْ إِلاَّ ابْتِغاءَ رِضْوانِ اللَّهِ فَما رَعَوْها حَقَّ رِعايَتِها فَآتَيْنَا الَّذينَ </a:t>
            </a:r>
            <a:r>
              <a:rPr lang="fa-IR" sz="3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آمَنُوامِنْهُمْ </a:t>
            </a:r>
            <a:r>
              <a:rPr lang="fa-IR" sz="3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أَجْرَهُمْ </a:t>
            </a:r>
            <a:r>
              <a:rPr lang="fa-IR" sz="3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وَكَثيرٌمِنْهُمْ </a:t>
            </a:r>
            <a:r>
              <a:rPr lang="fa-IR" sz="3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فاسِقُونَ </a:t>
            </a:r>
          </a:p>
        </p:txBody>
      </p:sp>
      <p:pic>
        <p:nvPicPr>
          <p:cNvPr id="4" name="(515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65164" y="2699266"/>
            <a:ext cx="609600" cy="609600"/>
          </a:xfrm>
          <a:prstGeom prst="rect">
            <a:avLst/>
          </a:prstGeom>
        </p:spPr>
      </p:pic>
      <p:pic>
        <p:nvPicPr>
          <p:cNvPr id="10" name="541 (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031573" y="4641135"/>
            <a:ext cx="609600" cy="609600"/>
          </a:xfrm>
          <a:prstGeom prst="rect">
            <a:avLst/>
          </a:prstGeom>
        </p:spPr>
      </p:pic>
    </p:spTree>
    <p:extLst>
      <p:ext uri="{BB962C8B-B14F-4D97-AF65-F5344CB8AC3E}">
        <p14:creationId xmlns:p14="http://schemas.microsoft.com/office/powerpoint/2010/main" val="27174829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49998" fill="hold"/>
                                        <p:tgtEl>
                                          <p:spTgt spid="4"/>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4915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4"/>
                </p:tgtEl>
              </p:cMediaNode>
            </p:audio>
            <p:audio>
              <p:cMediaNode vol="80000">
                <p:cTn id="29" fill="hold" display="0">
                  <p:stCondLst>
                    <p:cond delay="indefinite"/>
                  </p:stCondLst>
                  <p:endCondLst>
                    <p:cond evt="onStopAudio" delay="0">
                      <p:tgtEl>
                        <p:sldTgt/>
                      </p:tgtEl>
                    </p:cond>
                  </p:endCondLst>
                </p:cTn>
                <p:tgtEl>
                  <p:spTgt spid="10"/>
                </p:tgtEl>
              </p:cMediaNode>
            </p:audio>
          </p:childTnLst>
        </p:cTn>
      </p:par>
    </p:tnLst>
    <p:bldLst>
      <p:bldP spid="6" grpId="0" animBg="1"/>
      <p:bldP spid="7"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b="11175"/>
          <a:stretch/>
        </p:blipFill>
        <p:spPr>
          <a:xfrm>
            <a:off x="152400" y="152400"/>
            <a:ext cx="8839200" cy="6477000"/>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457200"/>
            <a:ext cx="5562599" cy="1143000"/>
          </a:xfrm>
          <a:prstGeom prst="flowChartAlternateProcess">
            <a:avLst/>
          </a:prstGeom>
          <a:no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1" y="663714"/>
            <a:ext cx="5486399"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4000" b="1" spc="50" dirty="0" smtClean="0">
                <a:ln w="11430"/>
                <a:solidFill>
                  <a:srgbClr val="2810DA"/>
                </a:solidFill>
                <a:effectLst>
                  <a:outerShdw blurRad="76200" dist="50800" dir="5400000" algn="tl" rotWithShape="0">
                    <a:srgbClr val="000000">
                      <a:alpha val="65000"/>
                    </a:srgbClr>
                  </a:outerShdw>
                </a:effectLst>
                <a:cs typeface="B Jadid" pitchFamily="2" charset="-78"/>
              </a:rPr>
              <a:t>سوره مبارکه حدید: آیه 28</a:t>
            </a:r>
            <a:endParaRPr lang="en-US" sz="4000" b="1" spc="50" dirty="0">
              <a:ln w="11430"/>
              <a:solidFill>
                <a:srgbClr val="2810DA"/>
              </a:solidFill>
              <a:effectLst>
                <a:outerShdw blurRad="76200" dist="50800" dir="5400000" algn="tl" rotWithShape="0">
                  <a:srgbClr val="000000">
                    <a:alpha val="65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5158</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541-3</a:t>
            </a:r>
            <a:endParaRPr lang="en-US" dirty="0"/>
          </a:p>
        </p:txBody>
      </p:sp>
      <p:sp>
        <p:nvSpPr>
          <p:cNvPr id="5" name="Rectangle 4"/>
          <p:cNvSpPr/>
          <p:nvPr/>
        </p:nvSpPr>
        <p:spPr>
          <a:xfrm>
            <a:off x="457200" y="1740217"/>
            <a:ext cx="8229599" cy="4524315"/>
          </a:xfrm>
          <a:prstGeom prst="rect">
            <a:avLst/>
          </a:prstGeom>
          <a:effectLst>
            <a:glow rad="63500">
              <a:schemeClr val="accent3">
                <a:satMod val="175000"/>
                <a:alpha val="40000"/>
              </a:schemeClr>
            </a:glow>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Low" rtl="1">
              <a:lnSpc>
                <a:spcPct val="150000"/>
              </a:lnSpc>
            </a:pPr>
            <a:r>
              <a:rPr lang="fa-IR" sz="4800" b="1" spc="50" dirty="0">
                <a:ln w="11430"/>
                <a:solidFill>
                  <a:srgbClr val="FF0000"/>
                </a:solidFill>
                <a:effectLst>
                  <a:outerShdw blurRad="76200" dist="50800" dir="5400000" algn="tl" rotWithShape="0">
                    <a:srgbClr val="000000">
                      <a:alpha val="65000"/>
                    </a:srgbClr>
                  </a:outerShdw>
                </a:effectLst>
                <a:cs typeface="B Titr" pitchFamily="2" charset="-78"/>
              </a:rPr>
              <a:t>يا أَيُّهَا الَّذينَ آمَنُوا اتَّقُوا اللَّهَ وَ آمِنُوا بِرَسُولِهِ يُؤْتِكُمْ كِفْلَيْنِ مِنْ رَحْمَتِهِ وَ يَجْعَلْ لَكُمْ نُوراً تَمْشُونَ بِهِ وَ يَغْفِرْ لَكُمْ وَ اللَّهُ غَفُورٌ رَحيمٌ </a:t>
            </a:r>
          </a:p>
        </p:txBody>
      </p:sp>
      <p:pic>
        <p:nvPicPr>
          <p:cNvPr id="3" name="541 (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 y="4611638"/>
            <a:ext cx="609600" cy="609600"/>
          </a:xfrm>
          <a:prstGeom prst="rect">
            <a:avLst/>
          </a:prstGeom>
        </p:spPr>
      </p:pic>
      <p:pic>
        <p:nvPicPr>
          <p:cNvPr id="8" name="(5158).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143000" y="2699266"/>
            <a:ext cx="609600" cy="609600"/>
          </a:xfrm>
          <a:prstGeom prst="rect">
            <a:avLst/>
          </a:prstGeom>
        </p:spPr>
      </p:pic>
    </p:spTree>
    <p:extLst>
      <p:ext uri="{BB962C8B-B14F-4D97-AF65-F5344CB8AC3E}">
        <p14:creationId xmlns:p14="http://schemas.microsoft.com/office/powerpoint/2010/main" val="8603300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22517" fill="hold"/>
                                        <p:tgtEl>
                                          <p:spTgt spid="8"/>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2867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3"/>
                </p:tgtEl>
              </p:cMediaNode>
            </p:audio>
            <p:audio>
              <p:cMediaNode vol="80000">
                <p:cTn id="29" fill="hold" display="0">
                  <p:stCondLst>
                    <p:cond delay="indefinite"/>
                  </p:stCondLst>
                  <p:endCondLst>
                    <p:cond evt="onStopAudio" delay="0">
                      <p:tgtEl>
                        <p:sldTgt/>
                      </p:tgtEl>
                    </p:cond>
                  </p:endCondLst>
                </p:cTn>
                <p:tgtEl>
                  <p:spTgt spid="8"/>
                </p:tgtEl>
              </p:cMediaNode>
            </p:audio>
          </p:childTnLst>
        </p:cTn>
      </p:par>
    </p:tnLst>
    <p:bldLst>
      <p:bldP spid="6" grpId="0" animBg="1"/>
      <p:bldP spid="7"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BEBA8EAE-BF5A-486C-A8C5-ECC9F3942E4B}">
                <a14:imgProps xmlns:a14="http://schemas.microsoft.com/office/drawing/2010/main">
                  <a14:imgLayer r:embed="rId7">
                    <a14:imgEffect>
                      <a14:colorTemperature colorTemp="7200"/>
                    </a14:imgEffect>
                  </a14:imgLayer>
                </a14:imgProps>
              </a:ext>
              <a:ext uri="{28A0092B-C50C-407E-A947-70E740481C1C}">
                <a14:useLocalDpi xmlns:a14="http://schemas.microsoft.com/office/drawing/2010/main" val="0"/>
              </a:ext>
            </a:extLst>
          </a:blip>
          <a:srcRect t="22222"/>
          <a:stretch/>
        </p:blipFill>
        <p:spPr>
          <a:xfrm>
            <a:off x="76200" y="76200"/>
            <a:ext cx="9038302" cy="6705600"/>
          </a:xfrm>
          <a:prstGeom prst="rect">
            <a:avLst/>
          </a:prstGeom>
          <a:noFill/>
          <a:ln>
            <a:noFill/>
          </a:ln>
        </p:spPr>
      </p:pic>
      <p:sp>
        <p:nvSpPr>
          <p:cNvPr id="6" name="Flowchart: Alternate Process 5"/>
          <p:cNvSpPr/>
          <p:nvPr/>
        </p:nvSpPr>
        <p:spPr>
          <a:xfrm>
            <a:off x="2057400" y="381000"/>
            <a:ext cx="5029200" cy="1143000"/>
          </a:xfrm>
          <a:prstGeom prst="flowChartAlternateProcess">
            <a:avLst/>
          </a:prstGeom>
          <a:noFill/>
        </p:spPr>
        <p:style>
          <a:lnRef idx="3">
            <a:schemeClr val="lt1"/>
          </a:lnRef>
          <a:fillRef idx="1">
            <a:schemeClr val="accent5"/>
          </a:fillRef>
          <a:effectRef idx="1">
            <a:schemeClr val="accent5"/>
          </a:effectRef>
          <a:fontRef idx="minor">
            <a:schemeClr val="lt1"/>
          </a:fontRef>
        </p:style>
        <p:txBody>
          <a:bodyPr rtlCol="0" anchor="ctr"/>
          <a:lstStyle/>
          <a:p>
            <a:pPr algn="ctr"/>
            <a:endParaRPr lang="en-US" dirty="0"/>
          </a:p>
        </p:txBody>
      </p:sp>
      <p:sp>
        <p:nvSpPr>
          <p:cNvPr id="7" name="TextBox 6"/>
          <p:cNvSpPr txBox="1"/>
          <p:nvPr/>
        </p:nvSpPr>
        <p:spPr>
          <a:xfrm>
            <a:off x="2057400" y="609600"/>
            <a:ext cx="5029200" cy="64633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3600" b="1" spc="50" dirty="0" smtClean="0">
                <a:ln w="11430"/>
                <a:solidFill>
                  <a:srgbClr val="00B050"/>
                </a:solidFill>
                <a:effectLst>
                  <a:outerShdw blurRad="76200" dist="50800" dir="5400000" algn="tl" rotWithShape="0">
                    <a:srgbClr val="000000">
                      <a:alpha val="65000"/>
                    </a:srgbClr>
                  </a:outerShdw>
                </a:effectLst>
                <a:cs typeface="B Jadid" pitchFamily="2" charset="-78"/>
              </a:rPr>
              <a:t>سوره مبارکه حدید : آیه 2</a:t>
            </a:r>
            <a:endParaRPr lang="en-US" sz="3600" b="1" spc="50" dirty="0">
              <a:ln w="11430"/>
              <a:solidFill>
                <a:srgbClr val="00B050"/>
              </a:solidFill>
              <a:effectLst>
                <a:outerShdw blurRad="76200" dist="50800" dir="5400000" algn="tl" rotWithShape="0">
                  <a:srgbClr val="000000">
                    <a:alpha val="65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5132</a:t>
            </a:r>
            <a:endParaRPr lang="en-US" dirty="0"/>
          </a:p>
        </p:txBody>
      </p:sp>
      <p:sp>
        <p:nvSpPr>
          <p:cNvPr id="11" name="TextBox 10"/>
          <p:cNvSpPr txBox="1"/>
          <p:nvPr/>
        </p:nvSpPr>
        <p:spPr>
          <a:xfrm>
            <a:off x="-1828800" y="4844534"/>
            <a:ext cx="685800" cy="369332"/>
          </a:xfrm>
          <a:prstGeom prst="rect">
            <a:avLst/>
          </a:prstGeom>
          <a:noFill/>
        </p:spPr>
        <p:txBody>
          <a:bodyPr wrap="square" rtlCol="0">
            <a:spAutoFit/>
          </a:bodyPr>
          <a:lstStyle/>
          <a:p>
            <a:r>
              <a:rPr lang="fa-IR" dirty="0" smtClean="0"/>
              <a:t>537</a:t>
            </a:r>
            <a:endParaRPr lang="en-US" dirty="0"/>
          </a:p>
        </p:txBody>
      </p:sp>
      <p:sp>
        <p:nvSpPr>
          <p:cNvPr id="5" name="Rectangle 4"/>
          <p:cNvSpPr/>
          <p:nvPr/>
        </p:nvSpPr>
        <p:spPr>
          <a:xfrm>
            <a:off x="29498" y="2286000"/>
            <a:ext cx="9144000" cy="4191000"/>
          </a:xfrm>
          <a:prstGeom prst="rect">
            <a:avLst/>
          </a:prstGeom>
        </p:spPr>
        <p:txBody>
          <a:bodyPr wrap="square">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pPr>
            <a:r>
              <a:rPr lang="fa-IR"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لَهُ مُلْكُ السَّمواتِ وَ الْأَرْضِ يُحْيي‏ وَ يُميتُ وَ هُوَ عَلى‏ كُلِّ شَيْ‏ءٍ قَديرٌ</a:t>
            </a:r>
            <a:endPar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a:p>
            <a:pPr algn="ctr">
              <a:lnSpc>
                <a:spcPct val="150000"/>
              </a:lnSpc>
            </a:pPr>
            <a:endPar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a:p>
            <a:pPr algn="ctr">
              <a:lnSpc>
                <a:spcPct val="150000"/>
              </a:lnSpc>
            </a:pPr>
            <a:endParaRPr lang="en-US"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p:txBody>
      </p:sp>
      <p:pic>
        <p:nvPicPr>
          <p:cNvPr id="3" name="537 (2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 y="4724400"/>
            <a:ext cx="609600" cy="609600"/>
          </a:xfrm>
          <a:prstGeom prst="rect">
            <a:avLst/>
          </a:prstGeom>
        </p:spPr>
      </p:pic>
      <p:pic>
        <p:nvPicPr>
          <p:cNvPr id="4" name="(513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231489" y="2699266"/>
            <a:ext cx="609600" cy="609600"/>
          </a:xfrm>
          <a:prstGeom prst="rect">
            <a:avLst/>
          </a:prstGeom>
        </p:spPr>
      </p:pic>
    </p:spTree>
    <p:extLst>
      <p:ext uri="{BB962C8B-B14F-4D97-AF65-F5344CB8AC3E}">
        <p14:creationId xmlns:p14="http://schemas.microsoft.com/office/powerpoint/2010/main" val="38833256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12121" fill="hold"/>
                                        <p:tgtEl>
                                          <p:spTgt spid="4"/>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153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3"/>
                </p:tgtEl>
              </p:cMediaNode>
            </p:audio>
            <p:audio>
              <p:cMediaNode vol="80000">
                <p:cTn id="29" fill="hold" display="0">
                  <p:stCondLst>
                    <p:cond delay="indefinite"/>
                  </p:stCondLst>
                  <p:endCondLst>
                    <p:cond evt="onStopAudio" delay="0">
                      <p:tgtEl>
                        <p:sldTgt/>
                      </p:tgtEl>
                    </p:cond>
                  </p:endCondLst>
                </p:cTn>
                <p:tgtEl>
                  <p:spTgt spid="4"/>
                </p:tgtEl>
              </p:cMediaNode>
            </p:audio>
          </p:childTnLst>
        </p:cTn>
      </p:par>
    </p:tnLst>
    <p:bldLst>
      <p:bldP spid="6" grpId="0" animBg="1"/>
      <p:bldP spid="7"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b="9905"/>
          <a:stretch/>
        </p:blipFill>
        <p:spPr>
          <a:xfrm>
            <a:off x="254000" y="152400"/>
            <a:ext cx="8636000" cy="6477000"/>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1905001" y="457200"/>
            <a:ext cx="5562599" cy="1143000"/>
          </a:xfrm>
          <a:prstGeom prst="flowChartAlternateProcess">
            <a:avLst/>
          </a:prstGeom>
          <a:no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blipFill>
                <a:blip r:embed="rId7"/>
                <a:tile tx="0" ty="0" sx="100000" sy="100000" flip="none" algn="tl"/>
              </a:blipFill>
            </a:endParaRPr>
          </a:p>
        </p:txBody>
      </p:sp>
      <p:sp>
        <p:nvSpPr>
          <p:cNvPr id="7" name="TextBox 6"/>
          <p:cNvSpPr txBox="1"/>
          <p:nvPr/>
        </p:nvSpPr>
        <p:spPr>
          <a:xfrm>
            <a:off x="1981201" y="663714"/>
            <a:ext cx="5486399"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4000" b="1" spc="50" dirty="0" smtClean="0">
                <a:ln w="11430"/>
                <a:solidFill>
                  <a:srgbClr val="00B050"/>
                </a:solidFill>
                <a:effectLst>
                  <a:outerShdw blurRad="76200" dist="50800" dir="5400000" algn="tl" rotWithShape="0">
                    <a:srgbClr val="000000">
                      <a:alpha val="65000"/>
                    </a:srgbClr>
                  </a:outerShdw>
                </a:effectLst>
                <a:cs typeface="B Jadid" pitchFamily="2" charset="-78"/>
              </a:rPr>
              <a:t>سوره مبارکه حدید: آیه 29</a:t>
            </a:r>
            <a:endParaRPr lang="en-US" sz="4000" b="1" spc="50" dirty="0">
              <a:ln w="11430"/>
              <a:solidFill>
                <a:srgbClr val="00B050"/>
              </a:solidFill>
              <a:effectLst>
                <a:outerShdw blurRad="76200" dist="50800" dir="5400000" algn="tl" rotWithShape="0">
                  <a:srgbClr val="000000">
                    <a:alpha val="65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5159</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541-4</a:t>
            </a:r>
            <a:endParaRPr lang="en-US" dirty="0"/>
          </a:p>
        </p:txBody>
      </p:sp>
      <p:sp>
        <p:nvSpPr>
          <p:cNvPr id="5" name="Rectangle 4"/>
          <p:cNvSpPr/>
          <p:nvPr/>
        </p:nvSpPr>
        <p:spPr>
          <a:xfrm>
            <a:off x="685799" y="1740217"/>
            <a:ext cx="7696201" cy="4524315"/>
          </a:xfrm>
          <a:prstGeom prst="rect">
            <a:avLst/>
          </a:prstGeom>
          <a:effectLst>
            <a:glow rad="63500">
              <a:schemeClr val="accent3">
                <a:satMod val="175000"/>
                <a:alpha val="40000"/>
              </a:schemeClr>
            </a:glow>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1">
              <a:lnSpc>
                <a:spcPct val="150000"/>
              </a:lnSpc>
            </a:pPr>
            <a:r>
              <a:rPr lang="fa-IR" sz="4800" b="1" spc="50" dirty="0">
                <a:ln w="11430"/>
                <a:solidFill>
                  <a:srgbClr val="FF0000"/>
                </a:solidFill>
                <a:effectLst>
                  <a:outerShdw blurRad="76200" dist="50800" dir="5400000" algn="tl" rotWithShape="0">
                    <a:srgbClr val="000000">
                      <a:alpha val="65000"/>
                    </a:srgbClr>
                  </a:outerShdw>
                </a:effectLst>
                <a:cs typeface="B Titr" pitchFamily="2" charset="-78"/>
              </a:rPr>
              <a:t>لِئَلاَّ يَعْلَمَ أَهْلُ الْكِتابِ أَلاَّ </a:t>
            </a:r>
            <a:r>
              <a:rPr lang="fa-IR" sz="4800" b="1" spc="50" dirty="0" smtClean="0">
                <a:ln w="11430"/>
                <a:solidFill>
                  <a:srgbClr val="FF0000"/>
                </a:solidFill>
                <a:effectLst>
                  <a:outerShdw blurRad="76200" dist="50800" dir="5400000" algn="tl" rotWithShape="0">
                    <a:srgbClr val="000000">
                      <a:alpha val="65000"/>
                    </a:srgbClr>
                  </a:outerShdw>
                </a:effectLst>
                <a:cs typeface="B Titr" pitchFamily="2" charset="-78"/>
              </a:rPr>
              <a:t>يَقْـدِرُونَ عَلـى</a:t>
            </a:r>
            <a:r>
              <a:rPr lang="fa-IR" sz="4800" b="1" spc="50" dirty="0">
                <a:ln w="11430"/>
                <a:solidFill>
                  <a:srgbClr val="FF0000"/>
                </a:solidFill>
                <a:effectLst>
                  <a:outerShdw blurRad="76200" dist="50800" dir="5400000" algn="tl" rotWithShape="0">
                    <a:srgbClr val="000000">
                      <a:alpha val="65000"/>
                    </a:srgbClr>
                  </a:outerShdw>
                </a:effectLst>
                <a:cs typeface="B Titr" pitchFamily="2" charset="-78"/>
              </a:rPr>
              <a:t>‏ </a:t>
            </a:r>
            <a:r>
              <a:rPr lang="fa-IR" sz="4800" b="1" spc="50" dirty="0" smtClean="0">
                <a:ln w="11430"/>
                <a:solidFill>
                  <a:srgbClr val="FF0000"/>
                </a:solidFill>
                <a:effectLst>
                  <a:outerShdw blurRad="76200" dist="50800" dir="5400000" algn="tl" rotWithShape="0">
                    <a:srgbClr val="000000">
                      <a:alpha val="65000"/>
                    </a:srgbClr>
                  </a:outerShdw>
                </a:effectLst>
                <a:cs typeface="B Titr" pitchFamily="2" charset="-78"/>
              </a:rPr>
              <a:t>شَيْ</a:t>
            </a:r>
            <a:r>
              <a:rPr lang="fa-IR" sz="4800" b="1" spc="50" dirty="0">
                <a:ln w="11430"/>
                <a:solidFill>
                  <a:srgbClr val="FF0000"/>
                </a:solidFill>
                <a:effectLst>
                  <a:outerShdw blurRad="76200" dist="50800" dir="5400000" algn="tl" rotWithShape="0">
                    <a:srgbClr val="000000">
                      <a:alpha val="65000"/>
                    </a:srgbClr>
                  </a:outerShdw>
                </a:effectLst>
                <a:cs typeface="B Titr" pitchFamily="2" charset="-78"/>
              </a:rPr>
              <a:t>‏ءٍ </a:t>
            </a:r>
            <a:r>
              <a:rPr lang="fa-IR" sz="4800" b="1" spc="50" dirty="0" smtClean="0">
                <a:ln w="11430"/>
                <a:solidFill>
                  <a:srgbClr val="FF0000"/>
                </a:solidFill>
                <a:effectLst>
                  <a:outerShdw blurRad="76200" dist="50800" dir="5400000" algn="tl" rotWithShape="0">
                    <a:srgbClr val="000000">
                      <a:alpha val="65000"/>
                    </a:srgbClr>
                  </a:outerShdw>
                </a:effectLst>
                <a:cs typeface="B Titr" pitchFamily="2" charset="-78"/>
              </a:rPr>
              <a:t>مِنْ فَضْـلِ اللَّـهِ </a:t>
            </a:r>
            <a:r>
              <a:rPr lang="fa-IR" sz="4800" b="1" spc="50" dirty="0">
                <a:ln w="11430"/>
                <a:solidFill>
                  <a:srgbClr val="FF0000"/>
                </a:solidFill>
                <a:effectLst>
                  <a:outerShdw blurRad="76200" dist="50800" dir="5400000" algn="tl" rotWithShape="0">
                    <a:srgbClr val="000000">
                      <a:alpha val="65000"/>
                    </a:srgbClr>
                  </a:outerShdw>
                </a:effectLst>
                <a:cs typeface="B Titr" pitchFamily="2" charset="-78"/>
              </a:rPr>
              <a:t>وَ أَنَّ الْفَضْلَ بِيَدِ اللَّهِ يُؤْتيهِ مَنْ يَشاءُ وَ اللَّهُ ذُو الْفَضْلِ الْعَظيمِ </a:t>
            </a:r>
          </a:p>
        </p:txBody>
      </p:sp>
      <p:pic>
        <p:nvPicPr>
          <p:cNvPr id="4" name="(515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22107" y="2699266"/>
            <a:ext cx="609600" cy="609600"/>
          </a:xfrm>
          <a:prstGeom prst="rect">
            <a:avLst/>
          </a:prstGeom>
        </p:spPr>
      </p:pic>
      <p:pic>
        <p:nvPicPr>
          <p:cNvPr id="10" name="541 (4).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43000" y="4724400"/>
            <a:ext cx="609600" cy="609600"/>
          </a:xfrm>
          <a:prstGeom prst="rect">
            <a:avLst/>
          </a:prstGeom>
        </p:spPr>
      </p:pic>
    </p:spTree>
    <p:extLst>
      <p:ext uri="{BB962C8B-B14F-4D97-AF65-F5344CB8AC3E}">
        <p14:creationId xmlns:p14="http://schemas.microsoft.com/office/powerpoint/2010/main" val="42639926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22622" fill="hold"/>
                                        <p:tgtEl>
                                          <p:spTgt spid="4"/>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21504"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4"/>
                </p:tgtEl>
              </p:cMediaNode>
            </p:audio>
            <p:audio>
              <p:cMediaNode vol="80000">
                <p:cTn id="29" fill="hold" display="0">
                  <p:stCondLst>
                    <p:cond delay="indefinite"/>
                  </p:stCondLst>
                  <p:endCondLst>
                    <p:cond evt="onStopAudio" delay="0">
                      <p:tgtEl>
                        <p:sldTgt/>
                      </p:tgtEl>
                    </p:cond>
                  </p:endCondLst>
                </p:cTn>
                <p:tgtEl>
                  <p:spTgt spid="10"/>
                </p:tgtEl>
              </p:cMediaNode>
            </p:audio>
          </p:childTnLst>
        </p:cTn>
      </p:par>
    </p:tnLst>
    <p:bldLst>
      <p:bldP spid="6" grpId="0" animBg="1"/>
      <p:bldP spid="7"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98" y="0"/>
            <a:ext cx="9143998" cy="6857999"/>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6" name="Flowchart: Alternate Process 5"/>
          <p:cNvSpPr/>
          <p:nvPr/>
        </p:nvSpPr>
        <p:spPr>
          <a:xfrm>
            <a:off x="2057400" y="381000"/>
            <a:ext cx="5181600" cy="1143000"/>
          </a:xfrm>
          <a:prstGeom prst="flowChartAlternateProcess">
            <a:avLst/>
          </a:prstGeom>
          <a:noFill/>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sp>
        <p:nvSpPr>
          <p:cNvPr id="7" name="TextBox 6"/>
          <p:cNvSpPr txBox="1"/>
          <p:nvPr/>
        </p:nvSpPr>
        <p:spPr>
          <a:xfrm>
            <a:off x="1905000" y="609600"/>
            <a:ext cx="5486400" cy="64633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3600" b="1" spc="50" dirty="0" smtClean="0">
                <a:ln w="11430"/>
                <a:solidFill>
                  <a:schemeClr val="accent6">
                    <a:lumMod val="75000"/>
                  </a:schemeClr>
                </a:solidFill>
                <a:effectLst>
                  <a:outerShdw blurRad="76200" dist="50800" dir="5400000" algn="tl" rotWithShape="0">
                    <a:srgbClr val="000000">
                      <a:alpha val="65000"/>
                    </a:srgbClr>
                  </a:outerShdw>
                </a:effectLst>
                <a:cs typeface="B Jadid" pitchFamily="2" charset="-78"/>
              </a:rPr>
              <a:t>سوره مبارکه حدید : آیه 3</a:t>
            </a:r>
            <a:endParaRPr lang="en-US" sz="3600" b="1" spc="50" dirty="0">
              <a:ln w="11430"/>
              <a:solidFill>
                <a:schemeClr val="accent6">
                  <a:lumMod val="75000"/>
                </a:schemeClr>
              </a:solidFill>
              <a:effectLst>
                <a:outerShdw blurRad="76200" dist="50800" dir="5400000" algn="tl" rotWithShape="0">
                  <a:srgbClr val="000000">
                    <a:alpha val="65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5133</a:t>
            </a:r>
            <a:endParaRPr lang="en-US" dirty="0"/>
          </a:p>
        </p:txBody>
      </p:sp>
      <p:sp>
        <p:nvSpPr>
          <p:cNvPr id="11" name="TextBox 10"/>
          <p:cNvSpPr txBox="1"/>
          <p:nvPr/>
        </p:nvSpPr>
        <p:spPr>
          <a:xfrm>
            <a:off x="-1828800" y="4844534"/>
            <a:ext cx="685800" cy="369332"/>
          </a:xfrm>
          <a:prstGeom prst="rect">
            <a:avLst/>
          </a:prstGeom>
          <a:noFill/>
        </p:spPr>
        <p:txBody>
          <a:bodyPr wrap="square" rtlCol="0">
            <a:spAutoFit/>
          </a:bodyPr>
          <a:lstStyle/>
          <a:p>
            <a:r>
              <a:rPr lang="fa-IR" dirty="0" smtClean="0"/>
              <a:t>537</a:t>
            </a:r>
            <a:endParaRPr lang="en-US" dirty="0"/>
          </a:p>
        </p:txBody>
      </p:sp>
      <p:sp>
        <p:nvSpPr>
          <p:cNvPr id="5" name="Rectangle 4"/>
          <p:cNvSpPr/>
          <p:nvPr/>
        </p:nvSpPr>
        <p:spPr>
          <a:xfrm>
            <a:off x="296197" y="1889879"/>
            <a:ext cx="8610600" cy="3139321"/>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pPr>
            <a:r>
              <a:rPr lang="fa-IR" sz="6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هُوَ الْأَوَّلُ وَ الْآخِرُ وَ الظَّاهِرُ وَ الْباطِنُ وَ هُوَ بِكُلِّ شَيْ‏ءٍ </a:t>
            </a:r>
            <a:r>
              <a:rPr lang="fa-IR"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عَليم</a:t>
            </a:r>
          </a:p>
        </p:txBody>
      </p:sp>
      <p:pic>
        <p:nvPicPr>
          <p:cNvPr id="10" name="(513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54510" y="2819399"/>
            <a:ext cx="609600" cy="609600"/>
          </a:xfrm>
          <a:prstGeom prst="rect">
            <a:avLst/>
          </a:prstGeom>
        </p:spPr>
      </p:pic>
      <p:pic>
        <p:nvPicPr>
          <p:cNvPr id="13" name="537 (2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98755" y="4724400"/>
            <a:ext cx="609600" cy="609600"/>
          </a:xfrm>
          <a:prstGeom prst="rect">
            <a:avLst/>
          </a:prstGeom>
        </p:spPr>
      </p:pic>
    </p:spTree>
    <p:extLst>
      <p:ext uri="{BB962C8B-B14F-4D97-AF65-F5344CB8AC3E}">
        <p14:creationId xmlns:p14="http://schemas.microsoft.com/office/powerpoint/2010/main" val="305333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10135" fill="hold"/>
                                        <p:tgtEl>
                                          <p:spTgt spid="10"/>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13312"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10"/>
                </p:tgtEl>
              </p:cMediaNode>
            </p:audio>
            <p:audio>
              <p:cMediaNode vol="80000">
                <p:cTn id="29" fill="hold" display="0">
                  <p:stCondLst>
                    <p:cond delay="indefinite"/>
                  </p:stCondLst>
                  <p:endCondLst>
                    <p:cond evt="onStopAudio" delay="0">
                      <p:tgtEl>
                        <p:sldTgt/>
                      </p:tgtEl>
                    </p:cond>
                  </p:endCondLst>
                </p:cTn>
                <p:tgtEl>
                  <p:spTgt spid="13"/>
                </p:tgtEl>
              </p:cMediaNode>
            </p:audio>
          </p:childTnLst>
        </p:cTn>
      </p:par>
    </p:tnLst>
    <p:bldLst>
      <p:bldP spid="6" grpId="0" animBg="1"/>
      <p:bldP spid="7"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400" y="153674"/>
            <a:ext cx="8835335" cy="6626501"/>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6" name="Flowchart: Alternate Process 5"/>
          <p:cNvSpPr/>
          <p:nvPr/>
        </p:nvSpPr>
        <p:spPr>
          <a:xfrm>
            <a:off x="2057400" y="381000"/>
            <a:ext cx="5029200" cy="1143000"/>
          </a:xfrm>
          <a:prstGeom prst="flowChartAlternateProcess">
            <a:avLst/>
          </a:prstGeom>
          <a:noFill/>
        </p:spPr>
        <p:style>
          <a:lnRef idx="3">
            <a:schemeClr val="lt1"/>
          </a:lnRef>
          <a:fillRef idx="1">
            <a:schemeClr val="accent4"/>
          </a:fillRef>
          <a:effectRef idx="1">
            <a:schemeClr val="accent4"/>
          </a:effectRef>
          <a:fontRef idx="minor">
            <a:schemeClr val="lt1"/>
          </a:fontRef>
        </p:style>
        <p:txBody>
          <a:bodyPr rtlCol="0" anchor="ctr"/>
          <a:lstStyle/>
          <a:p>
            <a:pPr algn="ctr"/>
            <a:endParaRPr lang="en-US" dirty="0"/>
          </a:p>
        </p:txBody>
      </p:sp>
      <p:sp>
        <p:nvSpPr>
          <p:cNvPr id="7" name="TextBox 6"/>
          <p:cNvSpPr txBox="1"/>
          <p:nvPr/>
        </p:nvSpPr>
        <p:spPr>
          <a:xfrm>
            <a:off x="2057400" y="609600"/>
            <a:ext cx="5029200" cy="64633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3600" b="1" spc="50" dirty="0" smtClean="0">
                <a:ln w="11430"/>
                <a:solidFill>
                  <a:srgbClr val="FFC000"/>
                </a:solidFill>
                <a:effectLst>
                  <a:outerShdw blurRad="76200" dist="50800" dir="5400000" algn="tl" rotWithShape="0">
                    <a:srgbClr val="000000">
                      <a:alpha val="65000"/>
                    </a:srgbClr>
                  </a:outerShdw>
                </a:effectLst>
                <a:cs typeface="B Jadid" pitchFamily="2" charset="-78"/>
              </a:rPr>
              <a:t>سوره مبارکه حدید: آیه 4</a:t>
            </a:r>
            <a:endParaRPr lang="en-US" sz="3600" b="1" spc="50" dirty="0">
              <a:ln w="11430"/>
              <a:solidFill>
                <a:srgbClr val="FFC000"/>
              </a:solidFill>
              <a:effectLst>
                <a:outerShdw blurRad="76200" dist="50800" dir="5400000" algn="tl" rotWithShape="0">
                  <a:srgbClr val="000000">
                    <a:alpha val="65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5134</a:t>
            </a:r>
            <a:endParaRPr lang="en-US" dirty="0"/>
          </a:p>
        </p:txBody>
      </p:sp>
      <p:sp>
        <p:nvSpPr>
          <p:cNvPr id="11" name="TextBox 10"/>
          <p:cNvSpPr txBox="1"/>
          <p:nvPr/>
        </p:nvSpPr>
        <p:spPr>
          <a:xfrm>
            <a:off x="-1828800" y="4844534"/>
            <a:ext cx="685800" cy="369332"/>
          </a:xfrm>
          <a:prstGeom prst="rect">
            <a:avLst/>
          </a:prstGeom>
          <a:noFill/>
        </p:spPr>
        <p:txBody>
          <a:bodyPr wrap="square" rtlCol="0">
            <a:spAutoFit/>
          </a:bodyPr>
          <a:lstStyle/>
          <a:p>
            <a:r>
              <a:rPr lang="fa-IR" dirty="0" smtClean="0"/>
              <a:t>538-</a:t>
            </a:r>
            <a:endParaRPr lang="en-US" dirty="0"/>
          </a:p>
        </p:txBody>
      </p:sp>
      <p:sp>
        <p:nvSpPr>
          <p:cNvPr id="5" name="Rectangle 4"/>
          <p:cNvSpPr/>
          <p:nvPr/>
        </p:nvSpPr>
        <p:spPr>
          <a:xfrm>
            <a:off x="152399" y="2081748"/>
            <a:ext cx="8835335" cy="3708708"/>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Low" rtl="1">
              <a:lnSpc>
                <a:spcPct val="150000"/>
              </a:lnSpc>
            </a:pPr>
            <a:r>
              <a:rPr lang="fa-IR"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هُوَ الَّذي خَلَقَ </a:t>
            </a:r>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السَّمواتِ </a:t>
            </a:r>
            <a:r>
              <a:rPr lang="fa-IR"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وَ الْأَرْضَ في‏ سِتَّةِ أَيَّامٍ ثُمَّ اسْتَوى‏ عَلَى الْعَرْشِ يَعْلَمُ ما يَلِجُ فِي الْأَرْضِ وَ ما يَخْرُجُ مِنْها وَ ما يَنْزِلُ مِنَ السَّماءِ وَ ما يَعْرُجُ فيها وَ هُوَ مَعَكُمْ أَيْنَ ما كُنْتُمْ وَ اللَّهُ بِما تَعْمَلُونَ </a:t>
            </a:r>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بَصيرٌ</a:t>
            </a:r>
          </a:p>
        </p:txBody>
      </p:sp>
      <p:pic>
        <p:nvPicPr>
          <p:cNvPr id="4" name="53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02109" y="4655885"/>
            <a:ext cx="609600" cy="609600"/>
          </a:xfrm>
          <a:prstGeom prst="rect">
            <a:avLst/>
          </a:prstGeom>
        </p:spPr>
      </p:pic>
      <p:pic>
        <p:nvPicPr>
          <p:cNvPr id="12" name="(5134).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990600" y="2724158"/>
            <a:ext cx="609600" cy="609600"/>
          </a:xfrm>
          <a:prstGeom prst="rect">
            <a:avLst/>
          </a:prstGeom>
        </p:spPr>
      </p:pic>
      <p:sp>
        <p:nvSpPr>
          <p:cNvPr id="3" name="Rectangle 2"/>
          <p:cNvSpPr/>
          <p:nvPr/>
        </p:nvSpPr>
        <p:spPr>
          <a:xfrm>
            <a:off x="4346813" y="5876005"/>
            <a:ext cx="184730" cy="923330"/>
          </a:xfrm>
          <a:prstGeom prst="rect">
            <a:avLst/>
          </a:prstGeom>
          <a:noFill/>
        </p:spPr>
        <p:txBody>
          <a:bodyPr wrap="none" lIns="91440" tIns="45720" rIns="91440" bIns="45720">
            <a:spAutoFit/>
          </a:bodyPr>
          <a:lstStyle/>
          <a:p>
            <a:pPr algn="ctr"/>
            <a:endParaRPr lang="fa-IR" sz="5400" b="0" cap="none" spc="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Tree>
    <p:extLst>
      <p:ext uri="{BB962C8B-B14F-4D97-AF65-F5344CB8AC3E}">
        <p14:creationId xmlns:p14="http://schemas.microsoft.com/office/powerpoint/2010/main" val="3826250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30145" fill="hold"/>
                                        <p:tgtEl>
                                          <p:spTgt spid="12"/>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3993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4"/>
                </p:tgtEl>
              </p:cMediaNode>
            </p:audio>
            <p:audio>
              <p:cMediaNode vol="80000">
                <p:cTn id="29" fill="hold" display="0">
                  <p:stCondLst>
                    <p:cond delay="indefinite"/>
                  </p:stCondLst>
                  <p:endCondLst>
                    <p:cond evt="onStopAudio" delay="0">
                      <p:tgtEl>
                        <p:sldTgt/>
                      </p:tgtEl>
                    </p:cond>
                  </p:endCondLst>
                </p:cTn>
                <p:tgtEl>
                  <p:spTgt spid="12"/>
                </p:tgtEl>
              </p:cMediaNode>
            </p:audio>
          </p:childTnLst>
        </p:cTn>
      </p:par>
    </p:tnLst>
    <p:bldLst>
      <p:bldP spid="6" grpId="0" animBg="1"/>
      <p:bldP spid="7"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22029"/>
          <a:stretch/>
        </p:blipFill>
        <p:spPr>
          <a:xfrm>
            <a:off x="145844" y="152400"/>
            <a:ext cx="8822813" cy="654091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6" name="Flowchart: Alternate Process 5"/>
          <p:cNvSpPr/>
          <p:nvPr/>
        </p:nvSpPr>
        <p:spPr>
          <a:xfrm>
            <a:off x="2057400" y="457200"/>
            <a:ext cx="5029200" cy="1143000"/>
          </a:xfrm>
          <a:prstGeom prst="flowChartAlternateProcess">
            <a:avLst/>
          </a:prstGeom>
          <a:noFill/>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sp>
        <p:nvSpPr>
          <p:cNvPr id="7" name="TextBox 6"/>
          <p:cNvSpPr txBox="1"/>
          <p:nvPr/>
        </p:nvSpPr>
        <p:spPr>
          <a:xfrm>
            <a:off x="2057400" y="663714"/>
            <a:ext cx="5029200" cy="64633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3600" b="1" spc="50" dirty="0" smtClean="0">
                <a:ln w="11430"/>
                <a:solidFill>
                  <a:srgbClr val="1AA907"/>
                </a:solidFill>
                <a:effectLst>
                  <a:outerShdw blurRad="76200" dist="50800" dir="5400000" algn="tl" rotWithShape="0">
                    <a:srgbClr val="000000">
                      <a:alpha val="65000"/>
                    </a:srgbClr>
                  </a:outerShdw>
                </a:effectLst>
                <a:cs typeface="B Jadid" pitchFamily="2" charset="-78"/>
              </a:rPr>
              <a:t>سوره مبارکه حدید: آیه 5</a:t>
            </a:r>
            <a:endParaRPr lang="en-US" sz="3600" b="1" spc="50" dirty="0">
              <a:ln w="11430"/>
              <a:solidFill>
                <a:srgbClr val="1AA907"/>
              </a:solidFill>
              <a:effectLst>
                <a:outerShdw blurRad="76200" dist="50800" dir="5400000" algn="tl" rotWithShape="0">
                  <a:srgbClr val="000000">
                    <a:alpha val="65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5135</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538-1</a:t>
            </a:r>
            <a:endParaRPr lang="en-US" dirty="0"/>
          </a:p>
        </p:txBody>
      </p:sp>
      <p:sp>
        <p:nvSpPr>
          <p:cNvPr id="5" name="Rectangle 4"/>
          <p:cNvSpPr/>
          <p:nvPr/>
        </p:nvSpPr>
        <p:spPr>
          <a:xfrm>
            <a:off x="152400" y="1993880"/>
            <a:ext cx="8686800" cy="4906536"/>
          </a:xfrm>
          <a:prstGeom prst="rect">
            <a:avLst/>
          </a:prstGeom>
        </p:spPr>
        <p:txBody>
          <a:bodyPr wrap="square">
            <a:spAutoFit/>
          </a:bodyPr>
          <a:lstStyle/>
          <a:p>
            <a:pPr algn="ctr" rtl="1">
              <a:lnSpc>
                <a:spcPct val="150000"/>
              </a:lnSpc>
            </a:pPr>
            <a:r>
              <a:rPr lang="fa-IR" sz="7200"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cs typeface="B Titr" pitchFamily="2" charset="-78"/>
              </a:rPr>
              <a:t>لَهُ مُلْكُ </a:t>
            </a:r>
            <a:r>
              <a:rPr lang="fa-IR" sz="7200" b="1" dirty="0" smtClean="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cs typeface="B Titr" pitchFamily="2" charset="-78"/>
              </a:rPr>
              <a:t>السَّمواتِ </a:t>
            </a:r>
            <a:r>
              <a:rPr lang="fa-IR" sz="7200"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cs typeface="B Titr" pitchFamily="2" charset="-78"/>
              </a:rPr>
              <a:t>وَ الْأَرْضِ وَ إِلَى اللَّهِ تُرْجَعُ </a:t>
            </a:r>
            <a:r>
              <a:rPr lang="fa-IR" sz="7200" b="1" dirty="0" smtClean="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cs typeface="B Titr" pitchFamily="2" charset="-78"/>
              </a:rPr>
              <a:t>الْأُمُورُ</a:t>
            </a:r>
          </a:p>
          <a:p>
            <a:pPr algn="ctr" rtl="1">
              <a:lnSpc>
                <a:spcPct val="150000"/>
              </a:lnSpc>
            </a:pPr>
            <a:endParaRPr lang="en-US" sz="7200"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cs typeface="B Titr" pitchFamily="2" charset="-78"/>
            </a:endParaRPr>
          </a:p>
        </p:txBody>
      </p:sp>
      <p:pic>
        <p:nvPicPr>
          <p:cNvPr id="10" name="(513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72497" y="2819400"/>
            <a:ext cx="609600" cy="609600"/>
          </a:xfrm>
          <a:prstGeom prst="rect">
            <a:avLst/>
          </a:prstGeom>
        </p:spPr>
      </p:pic>
      <p:pic>
        <p:nvPicPr>
          <p:cNvPr id="12" name="538 (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72497" y="4724400"/>
            <a:ext cx="609600" cy="609600"/>
          </a:xfrm>
          <a:prstGeom prst="rect">
            <a:avLst/>
          </a:prstGeom>
        </p:spPr>
      </p:pic>
    </p:spTree>
    <p:extLst>
      <p:ext uri="{BB962C8B-B14F-4D97-AF65-F5344CB8AC3E}">
        <p14:creationId xmlns:p14="http://schemas.microsoft.com/office/powerpoint/2010/main" val="40233629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9561" fill="hold"/>
                                        <p:tgtEl>
                                          <p:spTgt spid="10"/>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13312"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10"/>
                </p:tgtEl>
              </p:cMediaNode>
            </p:audio>
            <p:audio>
              <p:cMediaNode vol="80000">
                <p:cTn id="29" fill="hold" display="0">
                  <p:stCondLst>
                    <p:cond delay="indefinite"/>
                  </p:stCondLst>
                  <p:endCondLst>
                    <p:cond evt="onStopAudio" delay="0">
                      <p:tgtEl>
                        <p:sldTgt/>
                      </p:tgtEl>
                    </p:cond>
                  </p:endCondLst>
                </p:cTn>
                <p:tgtEl>
                  <p:spTgt spid="12"/>
                </p:tgtEl>
              </p:cMediaNode>
            </p:audio>
          </p:childTnLst>
        </p:cTn>
      </p:par>
    </p:tnLst>
    <p:bldLst>
      <p:bldP spid="6" grpId="0" animBg="1"/>
      <p:bldP spid="7"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l="19813" t="24597"/>
          <a:stretch/>
        </p:blipFill>
        <p:spPr>
          <a:xfrm>
            <a:off x="152400" y="76200"/>
            <a:ext cx="8875249" cy="6629399"/>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2075425" y="430161"/>
            <a:ext cx="5029200" cy="1143000"/>
          </a:xfrm>
          <a:prstGeom prst="flowChartAlternateProcess">
            <a:avLst/>
          </a:prstGeom>
          <a:noFill/>
        </p:spPr>
        <p:style>
          <a:lnRef idx="3">
            <a:schemeClr val="lt1"/>
          </a:lnRef>
          <a:fillRef idx="1">
            <a:schemeClr val="accent2"/>
          </a:fillRef>
          <a:effectRef idx="1">
            <a:schemeClr val="accent2"/>
          </a:effectRef>
          <a:fontRef idx="minor">
            <a:schemeClr val="lt1"/>
          </a:fontRef>
        </p:style>
        <p:txBody>
          <a:bodyPr rtlCol="0" anchor="ctr"/>
          <a:lstStyle/>
          <a:p>
            <a:pPr algn="ctr"/>
            <a:endParaRPr lang="en-US" dirty="0"/>
          </a:p>
        </p:txBody>
      </p:sp>
      <p:sp>
        <p:nvSpPr>
          <p:cNvPr id="7" name="TextBox 6"/>
          <p:cNvSpPr txBox="1"/>
          <p:nvPr/>
        </p:nvSpPr>
        <p:spPr>
          <a:xfrm>
            <a:off x="2057400" y="663714"/>
            <a:ext cx="5029200" cy="64633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3600" b="1" spc="50" dirty="0" smtClean="0">
                <a:ln w="11430"/>
                <a:solidFill>
                  <a:srgbClr val="0070C0"/>
                </a:solidFill>
                <a:effectLst>
                  <a:outerShdw blurRad="76200" dist="50800" dir="5400000" algn="tl" rotWithShape="0">
                    <a:srgbClr val="000000">
                      <a:alpha val="65000"/>
                    </a:srgbClr>
                  </a:outerShdw>
                </a:effectLst>
                <a:cs typeface="B Jadid" pitchFamily="2" charset="-78"/>
              </a:rPr>
              <a:t>سوره مبارکه حدید: آیه 6</a:t>
            </a:r>
            <a:endParaRPr lang="en-US" sz="3600" b="1" spc="50" dirty="0">
              <a:ln w="11430"/>
              <a:solidFill>
                <a:srgbClr val="0070C0"/>
              </a:solidFill>
              <a:effectLst>
                <a:outerShdw blurRad="76200" dist="50800" dir="5400000" algn="tl" rotWithShape="0">
                  <a:srgbClr val="000000">
                    <a:alpha val="65000"/>
                  </a:srgbClr>
                </a:outerShdw>
              </a:effectLst>
              <a:cs typeface="B Jadid" pitchFamily="2" charset="-78"/>
            </a:endParaRPr>
          </a:p>
        </p:txBody>
      </p:sp>
      <p:sp>
        <p:nvSpPr>
          <p:cNvPr id="9" name="TextBox 8"/>
          <p:cNvSpPr txBox="1"/>
          <p:nvPr/>
        </p:nvSpPr>
        <p:spPr>
          <a:xfrm>
            <a:off x="-1905000" y="3364468"/>
            <a:ext cx="762000" cy="369332"/>
          </a:xfrm>
          <a:prstGeom prst="rect">
            <a:avLst/>
          </a:prstGeom>
          <a:noFill/>
        </p:spPr>
        <p:txBody>
          <a:bodyPr wrap="square" rtlCol="0">
            <a:spAutoFit/>
          </a:bodyPr>
          <a:lstStyle/>
          <a:p>
            <a:r>
              <a:rPr lang="fa-IR" dirty="0" smtClean="0"/>
              <a:t>5136</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538-2</a:t>
            </a:r>
            <a:endParaRPr lang="en-US" dirty="0"/>
          </a:p>
        </p:txBody>
      </p:sp>
      <p:sp>
        <p:nvSpPr>
          <p:cNvPr id="5" name="Rectangle 4"/>
          <p:cNvSpPr/>
          <p:nvPr/>
        </p:nvSpPr>
        <p:spPr>
          <a:xfrm>
            <a:off x="161453" y="2514600"/>
            <a:ext cx="8769553" cy="2585323"/>
          </a:xfrm>
          <a:prstGeom prst="rect">
            <a:avLst/>
          </a:prstGeom>
          <a:effectLst>
            <a:glow rad="63500">
              <a:schemeClr val="accent3">
                <a:satMod val="175000"/>
                <a:alpha val="40000"/>
              </a:schemeClr>
            </a:glow>
          </a:effectLst>
        </p:spPr>
        <p:txBody>
          <a:bodyPr wrap="square">
            <a:spAutoFit/>
          </a:bodyPr>
          <a:lstStyle/>
          <a:p>
            <a:pPr algn="ctr" rtl="1">
              <a:lnSpc>
                <a:spcPct val="150000"/>
              </a:lnSpc>
            </a:pPr>
            <a:r>
              <a:rPr lang="fa-IR" sz="5400" b="1" dirty="0">
                <a:ln w="900" cmpd="sng">
                  <a:solidFill>
                    <a:schemeClr val="accent1">
                      <a:satMod val="190000"/>
                      <a:alpha val="55000"/>
                    </a:schemeClr>
                  </a:solidFill>
                  <a:prstDash val="solid"/>
                </a:ln>
                <a:solidFill>
                  <a:srgbClr val="FFFF00"/>
                </a:solidFill>
                <a:effectLst>
                  <a:innerShdw blurRad="101600" dist="76200" dir="5400000">
                    <a:schemeClr val="accent1">
                      <a:satMod val="190000"/>
                      <a:tint val="100000"/>
                      <a:alpha val="74000"/>
                    </a:schemeClr>
                  </a:innerShdw>
                </a:effectLst>
                <a:cs typeface="B Titr" pitchFamily="2" charset="-78"/>
              </a:rPr>
              <a:t>يُولِجُ اللَّيْلَ فِي النَّهارِ وَ يُولِجُ النَّهارَ فِي اللَّيْلِ وَ هُوَ عَليمٌ بِذاتِ </a:t>
            </a:r>
            <a:r>
              <a:rPr lang="fa-IR" sz="5400" b="1" dirty="0" smtClean="0">
                <a:ln w="900" cmpd="sng">
                  <a:solidFill>
                    <a:schemeClr val="accent1">
                      <a:satMod val="190000"/>
                      <a:alpha val="55000"/>
                    </a:schemeClr>
                  </a:solidFill>
                  <a:prstDash val="solid"/>
                </a:ln>
                <a:solidFill>
                  <a:srgbClr val="FFFF00"/>
                </a:solidFill>
                <a:effectLst>
                  <a:innerShdw blurRad="101600" dist="76200" dir="5400000">
                    <a:schemeClr val="accent1">
                      <a:satMod val="190000"/>
                      <a:tint val="100000"/>
                      <a:alpha val="74000"/>
                    </a:schemeClr>
                  </a:innerShdw>
                </a:effectLst>
                <a:cs typeface="B Titr" pitchFamily="2" charset="-78"/>
              </a:rPr>
              <a:t>الصُّدُورِ</a:t>
            </a:r>
          </a:p>
        </p:txBody>
      </p:sp>
      <p:pic>
        <p:nvPicPr>
          <p:cNvPr id="4" name="538 (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12685" y="4724400"/>
            <a:ext cx="609600" cy="609600"/>
          </a:xfrm>
          <a:prstGeom prst="rect">
            <a:avLst/>
          </a:prstGeom>
        </p:spPr>
      </p:pic>
      <p:pic>
        <p:nvPicPr>
          <p:cNvPr id="10" name="(5136).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26615" y="3350948"/>
            <a:ext cx="609600" cy="609600"/>
          </a:xfrm>
          <a:prstGeom prst="rect">
            <a:avLst/>
          </a:prstGeom>
        </p:spPr>
      </p:pic>
    </p:spTree>
    <p:extLst>
      <p:ext uri="{BB962C8B-B14F-4D97-AF65-F5344CB8AC3E}">
        <p14:creationId xmlns:p14="http://schemas.microsoft.com/office/powerpoint/2010/main" val="16542456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barn(inVertical)">
                                      <p:cBhvr>
                                        <p:cTn id="19" dur="500"/>
                                        <p:tgtEl>
                                          <p:spTgt spid="5">
                                            <p:txEl>
                                              <p:pRg st="0" end="0"/>
                                            </p:txEl>
                                          </p:spTgt>
                                        </p:tgtEl>
                                      </p:cBhvr>
                                    </p:animEffect>
                                  </p:childTnLst>
                                </p:cTn>
                              </p:par>
                              <p:par>
                                <p:cTn id="20" presetID="1" presetClass="mediacall" presetSubtype="0" fill="hold" nodeType="withEffect">
                                  <p:stCondLst>
                                    <p:cond delay="0"/>
                                  </p:stCondLst>
                                  <p:childTnLst>
                                    <p:cmd type="call" cmd="playFrom(0.0)">
                                      <p:cBhvr>
                                        <p:cTn id="21" dur="14942" fill="hold"/>
                                        <p:tgtEl>
                                          <p:spTgt spid="10"/>
                                        </p:tgtEl>
                                      </p:cBhvr>
                                    </p:cmd>
                                  </p:childTnLst>
                                </p:cTn>
                              </p:par>
                            </p:childTnLst>
                          </p:cTn>
                        </p:par>
                      </p:childTnLst>
                    </p:cTn>
                  </p:par>
                  <p:par>
                    <p:cTn id="22" fill="hold">
                      <p:stCondLst>
                        <p:cond delay="indefinite"/>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53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4"/>
                </p:tgtEl>
              </p:cMediaNode>
            </p:audio>
            <p:audio>
              <p:cMediaNode vol="80000">
                <p:cTn id="27" fill="hold" display="0">
                  <p:stCondLst>
                    <p:cond delay="indefinite"/>
                  </p:stCondLst>
                  <p:endCondLst>
                    <p:cond evt="onStopAudio" delay="0">
                      <p:tgtEl>
                        <p:sldTgt/>
                      </p:tgtEl>
                    </p:cond>
                  </p:endCondLst>
                </p:cTn>
                <p:tgtEl>
                  <p:spTgt spid="10"/>
                </p:tgtEl>
              </p:cMediaNode>
            </p:audio>
          </p:childTnLst>
        </p:cTn>
      </p:par>
    </p:tnLst>
    <p:bldLst>
      <p:bldP spid="6" grpId="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r="6074" b="12421"/>
          <a:stretch/>
        </p:blipFill>
        <p:spPr>
          <a:xfrm>
            <a:off x="133758" y="152400"/>
            <a:ext cx="8807939" cy="65480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Flowchart: Alternate Process 5"/>
          <p:cNvSpPr/>
          <p:nvPr/>
        </p:nvSpPr>
        <p:spPr>
          <a:xfrm>
            <a:off x="1905000" y="381000"/>
            <a:ext cx="5486400" cy="1143000"/>
          </a:xfrm>
          <a:prstGeom prst="flowChartAlternateProcess">
            <a:avLst/>
          </a:prstGeom>
          <a:noFill/>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sp>
        <p:nvSpPr>
          <p:cNvPr id="7" name="TextBox 6"/>
          <p:cNvSpPr txBox="1"/>
          <p:nvPr/>
        </p:nvSpPr>
        <p:spPr>
          <a:xfrm>
            <a:off x="2057400" y="587514"/>
            <a:ext cx="5257800" cy="64633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3600" b="1" spc="50" dirty="0" smtClean="0">
                <a:ln w="11430"/>
                <a:solidFill>
                  <a:schemeClr val="accent6">
                    <a:lumMod val="75000"/>
                  </a:schemeClr>
                </a:solidFill>
                <a:effectLst>
                  <a:outerShdw blurRad="76200" dist="50800" dir="5400000" algn="tl" rotWithShape="0">
                    <a:srgbClr val="000000">
                      <a:alpha val="65000"/>
                    </a:srgbClr>
                  </a:outerShdw>
                </a:effectLst>
                <a:cs typeface="B Jadid" pitchFamily="2" charset="-78"/>
              </a:rPr>
              <a:t>سوره مبارکه حدید: آیه 7</a:t>
            </a:r>
            <a:endParaRPr lang="en-US" sz="3600" b="1" spc="50" dirty="0">
              <a:ln w="11430"/>
              <a:solidFill>
                <a:schemeClr val="accent6">
                  <a:lumMod val="75000"/>
                </a:schemeClr>
              </a:solidFill>
              <a:effectLst>
                <a:outerShdw blurRad="76200" dist="50800" dir="5400000" algn="tl" rotWithShape="0">
                  <a:srgbClr val="000000">
                    <a:alpha val="65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5137</a:t>
            </a:r>
            <a:endParaRPr lang="en-US" dirty="0"/>
          </a:p>
        </p:txBody>
      </p:sp>
      <p:sp>
        <p:nvSpPr>
          <p:cNvPr id="11" name="TextBox 10"/>
          <p:cNvSpPr txBox="1"/>
          <p:nvPr/>
        </p:nvSpPr>
        <p:spPr>
          <a:xfrm>
            <a:off x="-1828800" y="4844534"/>
            <a:ext cx="838200" cy="369332"/>
          </a:xfrm>
          <a:prstGeom prst="rect">
            <a:avLst/>
          </a:prstGeom>
          <a:noFill/>
        </p:spPr>
        <p:txBody>
          <a:bodyPr wrap="square" rtlCol="0">
            <a:spAutoFit/>
          </a:bodyPr>
          <a:lstStyle/>
          <a:p>
            <a:r>
              <a:rPr lang="fa-IR" dirty="0" smtClean="0"/>
              <a:t>538-3</a:t>
            </a:r>
            <a:endParaRPr lang="en-US" dirty="0"/>
          </a:p>
        </p:txBody>
      </p:sp>
      <p:sp>
        <p:nvSpPr>
          <p:cNvPr id="5" name="Rectangle 4"/>
          <p:cNvSpPr/>
          <p:nvPr/>
        </p:nvSpPr>
        <p:spPr>
          <a:xfrm>
            <a:off x="152400" y="1758456"/>
            <a:ext cx="8763000" cy="3727944"/>
          </a:xfrm>
          <a:prstGeom prst="rect">
            <a:avLst/>
          </a:prstGeom>
          <a:effectLst>
            <a:glow rad="63500">
              <a:schemeClr val="accent3">
                <a:satMod val="175000"/>
                <a:alpha val="40000"/>
              </a:schemeClr>
            </a:glow>
          </a:effectLst>
        </p:spPr>
        <p:txBody>
          <a:bodyPr wrap="square">
            <a:spAutoFit/>
          </a:bodyPr>
          <a:lstStyle/>
          <a:p>
            <a:pPr algn="ctr" rtl="1">
              <a:lnSpc>
                <a:spcPct val="150000"/>
              </a:lnSpc>
            </a:pPr>
            <a:r>
              <a:rPr lang="fa-I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cs typeface="B Titr" pitchFamily="2" charset="-78"/>
              </a:rPr>
              <a:t>آمِنُوا بِاللَّهِ وَ رَسُولِهِ وَ أَنْفِقُوا مِمَّا جَعَلَكُمْ مُسْتَخْلَفينَ فيهِ فَالَّذينَ آمَنُوا </a:t>
            </a:r>
            <a:r>
              <a:rPr lang="fa-I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cs typeface="B Titr" pitchFamily="2" charset="-78"/>
              </a:rPr>
              <a:t>        مِنْكُمْ </a:t>
            </a:r>
            <a:r>
              <a:rPr lang="fa-I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cs typeface="B Titr" pitchFamily="2" charset="-78"/>
              </a:rPr>
              <a:t>وَ أَنْفَقُوا لَهُمْ أَجْرٌ كَبيرٌ </a:t>
            </a:r>
            <a:endParaRPr lang="fa-I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cs typeface="B Titr" pitchFamily="2" charset="-78"/>
            </a:endParaRPr>
          </a:p>
        </p:txBody>
      </p:sp>
      <p:pic>
        <p:nvPicPr>
          <p:cNvPr id="10" name="(513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66800" y="2699266"/>
            <a:ext cx="609600" cy="609600"/>
          </a:xfrm>
          <a:prstGeom prst="rect">
            <a:avLst/>
          </a:prstGeom>
        </p:spPr>
      </p:pic>
      <p:pic>
        <p:nvPicPr>
          <p:cNvPr id="13" name="538 (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990600" y="4724400"/>
            <a:ext cx="609600" cy="609600"/>
          </a:xfrm>
          <a:prstGeom prst="rect">
            <a:avLst/>
          </a:prstGeom>
        </p:spPr>
      </p:pic>
    </p:spTree>
    <p:extLst>
      <p:ext uri="{BB962C8B-B14F-4D97-AF65-F5344CB8AC3E}">
        <p14:creationId xmlns:p14="http://schemas.microsoft.com/office/powerpoint/2010/main" val="22790979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19383" fill="hold"/>
                                        <p:tgtEl>
                                          <p:spTgt spid="10"/>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22528"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10"/>
                </p:tgtEl>
              </p:cMediaNode>
            </p:audio>
            <p:audio>
              <p:cMediaNode vol="80000">
                <p:cTn id="29" fill="hold" display="0">
                  <p:stCondLst>
                    <p:cond delay="indefinite"/>
                  </p:stCondLst>
                  <p:endCondLst>
                    <p:cond evt="onStopAudio" delay="0">
                      <p:tgtEl>
                        <p:sldTgt/>
                      </p:tgtEl>
                    </p:cond>
                  </p:endCondLst>
                </p:cTn>
                <p:tgtEl>
                  <p:spTgt spid="13"/>
                </p:tgtEl>
              </p:cMediaNode>
            </p:audio>
          </p:childTnLst>
        </p:cTn>
      </p:par>
    </p:tnLst>
    <p:bldLst>
      <p:bldP spid="6" grpId="0" animBg="1"/>
      <p:bldP spid="7"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19768"/>
          <a:stretch/>
        </p:blipFill>
        <p:spPr>
          <a:xfrm>
            <a:off x="152400" y="152400"/>
            <a:ext cx="8783074" cy="6553199"/>
          </a:xfrm>
          <a:prstGeom prst="rect">
            <a:avLst/>
          </a:prstGeom>
          <a:ln w="88900" cap="sq" cmpd="thickThin">
            <a:solidFill>
              <a:srgbClr val="000000"/>
            </a:solidFill>
            <a:prstDash val="solid"/>
            <a:miter lim="800000"/>
          </a:ln>
          <a:effectLst>
            <a:innerShdw blurRad="76200">
              <a:srgbClr val="000000"/>
            </a:innerShdw>
          </a:effectLst>
        </p:spPr>
      </p:pic>
      <p:sp>
        <p:nvSpPr>
          <p:cNvPr id="6" name="Flowchart: Alternate Process 5"/>
          <p:cNvSpPr/>
          <p:nvPr/>
        </p:nvSpPr>
        <p:spPr>
          <a:xfrm>
            <a:off x="2165287" y="457200"/>
            <a:ext cx="5029200" cy="1066800"/>
          </a:xfrm>
          <a:prstGeom prst="flowChartAlternateProcess">
            <a:avLst/>
          </a:prstGeom>
          <a:noFill/>
          <a:ln w="28575">
            <a:solidFill>
              <a:srgbClr val="AAF197"/>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7" name="TextBox 6"/>
          <p:cNvSpPr txBox="1"/>
          <p:nvPr/>
        </p:nvSpPr>
        <p:spPr>
          <a:xfrm>
            <a:off x="2133600" y="587514"/>
            <a:ext cx="5257801" cy="707886"/>
          </a:xfrm>
          <a:prstGeom prst="rect">
            <a:avLst/>
          </a:prstGeom>
          <a:noFill/>
        </p:spPr>
        <p:txBody>
          <a:bodyPr wrap="square" rtlCol="0">
            <a:spAutoFit/>
          </a:bodyPr>
          <a:lstStyle/>
          <a:p>
            <a:pPr algn="ctr"/>
            <a:r>
              <a:rPr lang="fa-IR" sz="4000" b="1" dirty="0" smtClean="0">
                <a:ln w="18000">
                  <a:solidFill>
                    <a:schemeClr val="accent2">
                      <a:satMod val="140000"/>
                    </a:schemeClr>
                  </a:solidFill>
                  <a:prstDash val="solid"/>
                  <a:miter lim="800000"/>
                </a:ln>
                <a:solidFill>
                  <a:srgbClr val="AAF197"/>
                </a:solidFill>
                <a:effectLst>
                  <a:outerShdw blurRad="25500" dist="23000" dir="7020000" algn="tl">
                    <a:srgbClr val="000000">
                      <a:alpha val="50000"/>
                    </a:srgbClr>
                  </a:outerShdw>
                </a:effectLst>
                <a:cs typeface="B Jadid" pitchFamily="2" charset="-78"/>
              </a:rPr>
              <a:t>سوره مبارکه حدید: آیه 8</a:t>
            </a:r>
            <a:endParaRPr lang="en-US" sz="4000" b="1" dirty="0">
              <a:ln w="18000">
                <a:solidFill>
                  <a:schemeClr val="accent2">
                    <a:satMod val="140000"/>
                  </a:schemeClr>
                </a:solidFill>
                <a:prstDash val="solid"/>
                <a:miter lim="800000"/>
              </a:ln>
              <a:solidFill>
                <a:srgbClr val="AAF197"/>
              </a:solidFill>
              <a:effectLst>
                <a:outerShdw blurRad="25500" dist="23000" dir="7020000" algn="tl">
                  <a:srgbClr val="000000">
                    <a:alpha val="50000"/>
                  </a:srgbClr>
                </a:outerShdw>
              </a:effectLst>
              <a:cs typeface="B Jadid" pitchFamily="2" charset="-78"/>
            </a:endParaRPr>
          </a:p>
        </p:txBody>
      </p:sp>
      <p:sp>
        <p:nvSpPr>
          <p:cNvPr id="9" name="TextBox 8"/>
          <p:cNvSpPr txBox="1"/>
          <p:nvPr/>
        </p:nvSpPr>
        <p:spPr>
          <a:xfrm>
            <a:off x="-1905000" y="2819400"/>
            <a:ext cx="762000" cy="369332"/>
          </a:xfrm>
          <a:prstGeom prst="rect">
            <a:avLst/>
          </a:prstGeom>
          <a:noFill/>
        </p:spPr>
        <p:txBody>
          <a:bodyPr wrap="square" rtlCol="0">
            <a:spAutoFit/>
          </a:bodyPr>
          <a:lstStyle/>
          <a:p>
            <a:r>
              <a:rPr lang="fa-IR" dirty="0" smtClean="0"/>
              <a:t>5138</a:t>
            </a:r>
            <a:endParaRPr lang="en-US" dirty="0"/>
          </a:p>
        </p:txBody>
      </p:sp>
      <p:sp>
        <p:nvSpPr>
          <p:cNvPr id="11" name="TextBox 10"/>
          <p:cNvSpPr txBox="1"/>
          <p:nvPr/>
        </p:nvSpPr>
        <p:spPr>
          <a:xfrm>
            <a:off x="-2057400" y="4844534"/>
            <a:ext cx="914400" cy="369332"/>
          </a:xfrm>
          <a:prstGeom prst="rect">
            <a:avLst/>
          </a:prstGeom>
          <a:noFill/>
        </p:spPr>
        <p:txBody>
          <a:bodyPr wrap="square" rtlCol="0">
            <a:spAutoFit/>
          </a:bodyPr>
          <a:lstStyle/>
          <a:p>
            <a:r>
              <a:rPr lang="fa-IR" dirty="0" smtClean="0"/>
              <a:t>538-4</a:t>
            </a:r>
            <a:endParaRPr lang="en-US" dirty="0"/>
          </a:p>
        </p:txBody>
      </p:sp>
      <p:sp>
        <p:nvSpPr>
          <p:cNvPr id="5" name="Rectangle 4"/>
          <p:cNvSpPr/>
          <p:nvPr/>
        </p:nvSpPr>
        <p:spPr>
          <a:xfrm>
            <a:off x="152400" y="1654582"/>
            <a:ext cx="8783074" cy="3831818"/>
          </a:xfrm>
          <a:prstGeom prst="rect">
            <a:avLst/>
          </a:prstGeom>
          <a:effectLst>
            <a:glow rad="63500">
              <a:schemeClr val="accent3">
                <a:satMod val="175000"/>
                <a:alpha val="40000"/>
              </a:schemeClr>
            </a:glow>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1">
              <a:lnSpc>
                <a:spcPct val="150000"/>
              </a:lnSpc>
            </a:pPr>
            <a:r>
              <a:rPr lang="fa-IR" sz="5400" b="1" spc="50" dirty="0">
                <a:ln w="11430"/>
                <a:solidFill>
                  <a:srgbClr val="FF0000"/>
                </a:solidFill>
                <a:effectLst>
                  <a:outerShdw blurRad="76200" dist="50800" dir="5400000" algn="tl" rotWithShape="0">
                    <a:srgbClr val="000000">
                      <a:alpha val="65000"/>
                    </a:srgbClr>
                  </a:outerShdw>
                </a:effectLst>
                <a:cs typeface="B Titr" pitchFamily="2" charset="-78"/>
              </a:rPr>
              <a:t>وَ ما لَكُمْ لا تُؤْمِنُونَ بِاللَّهِ وَ الرَّسُولُ يَدْعُوكُمْ لِتُؤْمِنُوا بِرَبِّكُمْ وَ قَدْ أَخَذَ ميثاقَكُمْ إِنْ كُنْتُمْ مُؤْمِنينَ </a:t>
            </a:r>
            <a:endParaRPr lang="en-US" sz="5400" b="1" spc="50" dirty="0">
              <a:ln w="11430"/>
              <a:solidFill>
                <a:srgbClr val="FF0000"/>
              </a:solidFill>
              <a:effectLst>
                <a:outerShdw blurRad="76200" dist="50800" dir="5400000" algn="tl" rotWithShape="0">
                  <a:srgbClr val="000000">
                    <a:alpha val="65000"/>
                  </a:srgbClr>
                </a:outerShdw>
              </a:effectLst>
              <a:cs typeface="B Titr" pitchFamily="2" charset="-78"/>
            </a:endParaRPr>
          </a:p>
        </p:txBody>
      </p:sp>
      <p:pic>
        <p:nvPicPr>
          <p:cNvPr id="10" name="538 (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 y="4724400"/>
            <a:ext cx="609600" cy="609600"/>
          </a:xfrm>
          <a:prstGeom prst="rect">
            <a:avLst/>
          </a:prstGeom>
        </p:spPr>
      </p:pic>
      <p:pic>
        <p:nvPicPr>
          <p:cNvPr id="12" name="(5138).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143000" y="2699266"/>
            <a:ext cx="609600" cy="609600"/>
          </a:xfrm>
          <a:prstGeom prst="rect">
            <a:avLst/>
          </a:prstGeom>
        </p:spPr>
      </p:pic>
    </p:spTree>
    <p:extLst>
      <p:ext uri="{BB962C8B-B14F-4D97-AF65-F5344CB8AC3E}">
        <p14:creationId xmlns:p14="http://schemas.microsoft.com/office/powerpoint/2010/main" val="41979443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1" presetClass="mediacall" presetSubtype="0" fill="hold" nodeType="withEffect">
                                  <p:stCondLst>
                                    <p:cond delay="0"/>
                                  </p:stCondLst>
                                  <p:childTnLst>
                                    <p:cmd type="call" cmd="playFrom(0.0)">
                                      <p:cBhvr>
                                        <p:cTn id="23" dur="21629" fill="hold"/>
                                        <p:tgtEl>
                                          <p:spTgt spid="12"/>
                                        </p:tgtEl>
                                      </p:cBhvr>
                                    </p:cmd>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2048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8" fill="hold" display="0">
                  <p:stCondLst>
                    <p:cond delay="indefinite"/>
                  </p:stCondLst>
                  <p:endCondLst>
                    <p:cond evt="onStopAudio" delay="0">
                      <p:tgtEl>
                        <p:sldTgt/>
                      </p:tgtEl>
                    </p:cond>
                  </p:endCondLst>
                </p:cTn>
                <p:tgtEl>
                  <p:spTgt spid="10"/>
                </p:tgtEl>
              </p:cMediaNode>
            </p:audio>
            <p:audio>
              <p:cMediaNode vol="80000">
                <p:cTn id="29" fill="hold" display="0">
                  <p:stCondLst>
                    <p:cond delay="indefinite"/>
                  </p:stCondLst>
                  <p:endCondLst>
                    <p:cond evt="onStopAudio" delay="0">
                      <p:tgtEl>
                        <p:sldTgt/>
                      </p:tgtEl>
                    </p:cond>
                  </p:endCondLst>
                </p:cTn>
                <p:tgtEl>
                  <p:spTgt spid="12"/>
                </p:tgtEl>
              </p:cMediaNode>
            </p:audio>
          </p:childTnLst>
        </p:cTn>
      </p:par>
    </p:tnLst>
    <p:bldLst>
      <p:bldP spid="6" grpId="0" animBg="1"/>
      <p:bldP spid="7" grpId="0"/>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1320</TotalTime>
  <Words>943</Words>
  <Application>Microsoft Office PowerPoint</Application>
  <PresentationFormat>On-screen Show (4:3)</PresentationFormat>
  <Paragraphs>121</Paragraphs>
  <Slides>30</Slides>
  <Notes>0</Notes>
  <HiddenSlides>0</HiddenSlides>
  <MMClips>59</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ABBASZADEH</dc:creator>
  <cp:lastModifiedBy>ali</cp:lastModifiedBy>
  <cp:revision>177</cp:revision>
  <dcterms:created xsi:type="dcterms:W3CDTF">2006-08-16T00:00:00Z</dcterms:created>
  <dcterms:modified xsi:type="dcterms:W3CDTF">2013-12-11T11:22:40Z</dcterms:modified>
</cp:coreProperties>
</file>