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7"/>
  </p:notesMasterIdLst>
  <p:sldIdLst>
    <p:sldId id="257" r:id="rId4"/>
    <p:sldId id="258" r:id="rId5"/>
    <p:sldId id="259"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p:cViewPr varScale="1">
        <p:scale>
          <a:sx n="88" d="100"/>
          <a:sy n="88" d="100"/>
        </p:scale>
        <p:origin x="91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2.xml"/><Relationship Id="rId7" Type="http://schemas.openxmlformats.org/officeDocument/2006/relationships/notesMaster" Target="notesMasters/notesMaster1.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EDCA30-2ED5-41C4-A072-F195EC56C9D7}" type="datetimeFigureOut">
              <a:rPr lang="en-US" smtClean="0"/>
              <a:t>11/30/2014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E7E218-9473-4E4E-BA13-22C19D998763}" type="slidenum">
              <a:rPr lang="en-US" smtClean="0"/>
              <a:t>‹#›</a:t>
            </a:fld>
            <a:endParaRPr lang="en-US"/>
          </a:p>
        </p:txBody>
      </p:sp>
    </p:spTree>
    <p:extLst>
      <p:ext uri="{BB962C8B-B14F-4D97-AF65-F5344CB8AC3E}">
        <p14:creationId xmlns:p14="http://schemas.microsoft.com/office/powerpoint/2010/main" val="3351806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11/30/2014 11:45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extLst>
      <p:ext uri="{BB962C8B-B14F-4D97-AF65-F5344CB8AC3E}">
        <p14:creationId xmlns:p14="http://schemas.microsoft.com/office/powerpoint/2010/main" val="4224253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28600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footer_graphic.png"/>
          <p:cNvPicPr>
            <a:picLocks noChangeAspect="1"/>
          </p:cNvPicPr>
          <p:nvPr/>
        </p:nvPicPr>
        <p:blipFill>
          <a:blip r:embed="rId15"/>
          <a:stretch>
            <a:fillRect/>
          </a:stretch>
        </p:blipFill>
        <p:spPr>
          <a:xfrm>
            <a:off x="0" y="5435827"/>
            <a:ext cx="9144000" cy="1420586"/>
          </a:xfrm>
          <a:prstGeom prst="rect">
            <a:avLst/>
          </a:prstGeom>
        </p:spPr>
      </p:pic>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7"/>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7"/>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7"/>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7"/>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a:xfrm>
            <a:off x="730249" y="4344988"/>
            <a:ext cx="7681913" cy="1370012"/>
          </a:xfrm>
        </p:spPr>
        <p:txBody>
          <a:bodyPr>
            <a:normAutofit/>
          </a:bodyPr>
          <a:lstStyle/>
          <a:p>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84896498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953649363"/>
      </p:ext>
    </p:extLst>
  </p:cSld>
  <p:clrMapOvr>
    <a:masterClrMapping/>
  </p:clrMapOvr>
  <p:transition>
    <p:fade/>
  </p:transition>
</p:sld>
</file>

<file path=ppt/theme/theme1.xml><?xml version="1.0" encoding="utf-8"?>
<a:theme xmlns:a="http://schemas.openxmlformats.org/drawingml/2006/main" name="7-00134_MS_Qwest_template_Segoe">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8D45093-9C65-46FB-9332-B88902DC52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TS010286717</Template>
  <TotalTime>4</TotalTime>
  <Words>102</Words>
  <Application>Microsoft Office PowerPoint</Application>
  <PresentationFormat>On-screen Show (4:3)</PresentationFormat>
  <Paragraphs>4</Paragraphs>
  <Slides>3</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vt:i4>
      </vt:variant>
    </vt:vector>
  </HeadingPairs>
  <TitlesOfParts>
    <vt:vector size="9" baseType="lpstr">
      <vt:lpstr>Arial</vt:lpstr>
      <vt:lpstr>Calibri</vt:lpstr>
      <vt:lpstr>Courier New</vt:lpstr>
      <vt:lpstr>Wingdings</vt:lpstr>
      <vt:lpstr>7-00134_MS_Qwest_template_Segoe</vt:lpstr>
      <vt:lpstr>White with Courier font for code slides</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site</dc:creator>
  <cp:keywords/>
  <cp:lastModifiedBy>site</cp:lastModifiedBy>
  <cp:revision>1</cp:revision>
  <dcterms:created xsi:type="dcterms:W3CDTF">2014-11-30T08:15:26Z</dcterms:created>
  <dcterms:modified xsi:type="dcterms:W3CDTF">2014-11-30T08:19:51Z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TC102867179990</vt:lpwstr>
  </property>
</Properties>
</file>