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2" r:id="rId2"/>
    <p:sldId id="29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99CC"/>
    <a:srgbClr val="660033"/>
    <a:srgbClr val="663300"/>
    <a:srgbClr val="CC3300"/>
    <a:srgbClr val="996600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548" autoAdjust="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2B3CC5FC-C394-45E5-B7A5-BCECCF75A7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2632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C:\Documents and Settings\chris\Desktop\TODO EVEERYDAY\0618\PPT模版\图\cbe9ad12aa3abf225baf53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0"/>
            <a:ext cx="65389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  <a:prstGeom prst="rect">
            <a:avLst/>
          </a:prstGeom>
        </p:spPr>
        <p:txBody>
          <a:bodyPr/>
          <a:lstStyle>
            <a:lvl1pPr algn="l">
              <a:buClr>
                <a:srgbClr val="FFFFFF"/>
              </a:buCl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 sz="3500" baseline="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779478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67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2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7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232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213" y="404813"/>
            <a:ext cx="5832475" cy="69215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298575"/>
            <a:ext cx="8207375" cy="4827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15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858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8" descr="cbe9ad12aa3abf225baf53ea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17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9" descr="cbe9ad12aa3abf225baf53e2a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0"/>
            <a:ext cx="330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华文细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468313" y="1298575"/>
            <a:ext cx="8207375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3600" smtClean="0"/>
          </a:p>
        </p:txBody>
      </p:sp>
      <p:sp>
        <p:nvSpPr>
          <p:cNvPr id="4099" name="Title 5"/>
          <p:cNvSpPr>
            <a:spLocks noGrp="1"/>
          </p:cNvSpPr>
          <p:nvPr>
            <p:ph type="title"/>
          </p:nvPr>
        </p:nvSpPr>
        <p:spPr bwMode="auto">
          <a:xfrm>
            <a:off x="2843213" y="404813"/>
            <a:ext cx="5832475" cy="69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6699"/>
      </a:accent1>
      <a:accent2>
        <a:srgbClr val="45ACDF"/>
      </a:accent2>
      <a:accent3>
        <a:srgbClr val="FFFFFF"/>
      </a:accent3>
      <a:accent4>
        <a:srgbClr val="000000"/>
      </a:accent4>
      <a:accent5>
        <a:srgbClr val="ADB8CA"/>
      </a:accent5>
      <a:accent6>
        <a:srgbClr val="3E9BCA"/>
      </a:accent6>
      <a:hlink>
        <a:srgbClr val="0099CC"/>
      </a:hlink>
      <a:folHlink>
        <a:srgbClr val="66CCF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66C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2D96FF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ADC9FF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93DC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3C8EB"/>
        </a:accent5>
        <a:accent6>
          <a:srgbClr val="2D5C8A"/>
        </a:accent6>
        <a:hlink>
          <a:srgbClr val="00458A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31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华文细黑</vt:lpstr>
      <vt:lpstr>Wingdings</vt:lpstr>
      <vt:lpstr>黑体</vt:lpstr>
      <vt:lpstr>Verdana</vt:lpstr>
      <vt:lpstr>11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keywords>ppt幻灯设计/ppt模板设计</cp:keywords>
  <dc:description>nordridesign.com</dc:description>
  <cp:lastModifiedBy>site</cp:lastModifiedBy>
  <cp:revision>1</cp:revision>
  <dcterms:created xsi:type="dcterms:W3CDTF">2014-11-30T08:10:51Z</dcterms:created>
  <dcterms:modified xsi:type="dcterms:W3CDTF">2014-11-30T08:11:12Z</dcterms:modified>
  <cp:category/>
</cp:coreProperties>
</file>