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2" r:id="rId2"/>
    <p:sldId id="29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  <a:srgbClr val="FF99CC"/>
    <a:srgbClr val="FF0066"/>
    <a:srgbClr val="FF6699"/>
    <a:srgbClr val="FFCC99"/>
    <a:srgbClr val="99CC00"/>
    <a:srgbClr val="3366FD"/>
    <a:srgbClr val="2D9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548" autoAdjust="0"/>
  </p:normalViewPr>
  <p:slideViewPr>
    <p:cSldViewPr snapToGrid="0">
      <p:cViewPr varScale="1">
        <p:scale>
          <a:sx n="88" d="100"/>
          <a:sy n="88" d="100"/>
        </p:scale>
        <p:origin x="9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endParaRPr lang="en-US" altLang="zh-CN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fld id="{424E65F5-74B8-491A-B948-6716F9FF12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57928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1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76275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525" y="6124575"/>
            <a:ext cx="8382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  <a:prstGeom prst="rect">
            <a:avLst/>
          </a:prstGeom>
        </p:spPr>
        <p:txBody>
          <a:bodyPr/>
          <a:lstStyle>
            <a:lvl1pPr algn="l">
              <a:buClr>
                <a:srgbClr val="FFFFFF"/>
              </a:buCl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 sz="3500" baseline="0"/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94181"/>
      </p:ext>
    </p:extLst>
  </p:cSld>
  <p:clrMapOvr>
    <a:masterClrMapping/>
  </p:clrMapOvr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703513" y="274638"/>
            <a:ext cx="6316662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693988" y="1600200"/>
            <a:ext cx="63261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919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341438"/>
            <a:ext cx="3956050" cy="4784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3956050" cy="4784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765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03513" y="274638"/>
            <a:ext cx="6316662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090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CN" noProof="0" smtClean="0"/>
              <a:t>Click icon to add picture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3113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43213" y="404813"/>
            <a:ext cx="5832475" cy="692150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298575"/>
            <a:ext cx="8207375" cy="48275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972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0513" y="260350"/>
            <a:ext cx="2057400" cy="5865813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260350"/>
            <a:ext cx="6019800" cy="58658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602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112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76275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4" descr="23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525" y="6124575"/>
            <a:ext cx="8382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 Same Side Corner Rectangle 6"/>
          <p:cNvSpPr/>
          <p:nvPr/>
        </p:nvSpPr>
        <p:spPr bwMode="auto">
          <a:xfrm>
            <a:off x="312738" y="363538"/>
            <a:ext cx="8605837" cy="6324600"/>
          </a:xfrm>
          <a:prstGeom prst="round2SameRect">
            <a:avLst/>
          </a:prstGeom>
          <a:solidFill>
            <a:srgbClr val="92D050">
              <a:alpha val="2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9pPr>
          </a:lstStyle>
          <a:p>
            <a:pPr eaLnBrk="1" hangingPunct="1"/>
            <a:endParaRPr 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</p:sldLayoutIdLst>
  <p:timing>
    <p:tnLst>
      <p:par>
        <p:cTn id="1" dur="indefinite" restart="never" nodeType="tmRoot"/>
      </p:par>
    </p:tnLst>
  </p:timing>
  <p:hf hdr="0" ft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华文细黑" pitchFamily="2" charset="-122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华文细黑" pitchFamily="2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  <a:ea typeface="华文细黑" pitchFamily="2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  <a:ea typeface="华文细黑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>
          <a:solidFill>
            <a:schemeClr val="tx1"/>
          </a:solidFill>
          <a:latin typeface="+mn-lt"/>
          <a:ea typeface="华文细黑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z="400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4"/>
          <p:cNvSpPr>
            <a:spLocks noGrp="1"/>
          </p:cNvSpPr>
          <p:nvPr>
            <p:ph idx="4294967295"/>
          </p:nvPr>
        </p:nvSpPr>
        <p:spPr bwMode="auto">
          <a:xfrm>
            <a:off x="468313" y="1298575"/>
            <a:ext cx="8207375" cy="482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z="3600" smtClean="0"/>
          </a:p>
        </p:txBody>
      </p:sp>
      <p:sp>
        <p:nvSpPr>
          <p:cNvPr id="4099" name="Title 5"/>
          <p:cNvSpPr>
            <a:spLocks noGrp="1"/>
          </p:cNvSpPr>
          <p:nvPr>
            <p:ph type="title"/>
          </p:nvPr>
        </p:nvSpPr>
        <p:spPr bwMode="auto">
          <a:xfrm>
            <a:off x="2843213" y="404813"/>
            <a:ext cx="5832475" cy="692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z="32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ircl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6699"/>
      </a:accent1>
      <a:accent2>
        <a:srgbClr val="45ACDF"/>
      </a:accent2>
      <a:accent3>
        <a:srgbClr val="FFFFFF"/>
      </a:accent3>
      <a:accent4>
        <a:srgbClr val="000000"/>
      </a:accent4>
      <a:accent5>
        <a:srgbClr val="ADB8CA"/>
      </a:accent5>
      <a:accent6>
        <a:srgbClr val="3E9BCA"/>
      </a:accent6>
      <a:hlink>
        <a:srgbClr val="0099CC"/>
      </a:hlink>
      <a:folHlink>
        <a:srgbClr val="66CCFF"/>
      </a:folHlink>
    </a:clrScheme>
    <a:fontScheme name="NordriDesign_免费商务模板系列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NordriDesign_免费商务模板系列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66CC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5C8A"/>
        </a:accent6>
        <a:hlink>
          <a:srgbClr val="00458A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2D96FF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ADC9FF"/>
        </a:accent5>
        <a:accent6>
          <a:srgbClr val="2D5C8A"/>
        </a:accent6>
        <a:hlink>
          <a:srgbClr val="00458A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93DC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B3C8EB"/>
        </a:accent5>
        <a:accent6>
          <a:srgbClr val="2D5C8A"/>
        </a:accent6>
        <a:hlink>
          <a:srgbClr val="00458A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华文细黑</vt:lpstr>
      <vt:lpstr>Wingdings</vt:lpstr>
      <vt:lpstr>黑体</vt:lpstr>
      <vt:lpstr>宋体</vt:lpstr>
      <vt:lpstr>Verdana</vt:lpstr>
      <vt:lpstr>circle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site</dc:creator>
  <cp:keywords>ppt幻灯设计/ppt模板设计</cp:keywords>
  <dc:description>nordridesign.com</dc:description>
  <cp:lastModifiedBy>site</cp:lastModifiedBy>
  <cp:revision>1</cp:revision>
  <dcterms:created xsi:type="dcterms:W3CDTF">2014-11-30T08:09:37Z</dcterms:created>
  <dcterms:modified xsi:type="dcterms:W3CDTF">2014-11-30T08:09:55Z</dcterms:modified>
  <cp:category/>
</cp:coreProperties>
</file>