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72" r:id="rId2"/>
    <p:sldId id="297" r:id="rId3"/>
    <p:sldId id="299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i="1" kern="1200">
        <a:solidFill>
          <a:schemeClr val="tx1"/>
        </a:solidFill>
        <a:latin typeface="Arial" panose="020B0604020202020204" pitchFamily="34" charset="0"/>
        <a:ea typeface="华文细黑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i="1" kern="1200">
        <a:solidFill>
          <a:schemeClr val="tx1"/>
        </a:solidFill>
        <a:latin typeface="Arial" panose="020B0604020202020204" pitchFamily="34" charset="0"/>
        <a:ea typeface="华文细黑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i="1" kern="1200">
        <a:solidFill>
          <a:schemeClr val="tx1"/>
        </a:solidFill>
        <a:latin typeface="Arial" panose="020B0604020202020204" pitchFamily="34" charset="0"/>
        <a:ea typeface="华文细黑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i="1" kern="1200">
        <a:solidFill>
          <a:schemeClr val="tx1"/>
        </a:solidFill>
        <a:latin typeface="Arial" panose="020B0604020202020204" pitchFamily="34" charset="0"/>
        <a:ea typeface="华文细黑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i="1" kern="1200">
        <a:solidFill>
          <a:schemeClr val="tx1"/>
        </a:solidFill>
        <a:latin typeface="Arial" panose="020B0604020202020204" pitchFamily="34" charset="0"/>
        <a:ea typeface="华文细黑" pitchFamily="2" charset="-122"/>
        <a:cs typeface="+mn-cs"/>
      </a:defRPr>
    </a:lvl5pPr>
    <a:lvl6pPr marL="2286000" algn="l" defTabSz="914400" rtl="0" eaLnBrk="1" latinLnBrk="0" hangingPunct="1">
      <a:defRPr i="1" kern="1200">
        <a:solidFill>
          <a:schemeClr val="tx1"/>
        </a:solidFill>
        <a:latin typeface="Arial" panose="020B0604020202020204" pitchFamily="34" charset="0"/>
        <a:ea typeface="华文细黑" pitchFamily="2" charset="-122"/>
        <a:cs typeface="+mn-cs"/>
      </a:defRPr>
    </a:lvl6pPr>
    <a:lvl7pPr marL="2743200" algn="l" defTabSz="914400" rtl="0" eaLnBrk="1" latinLnBrk="0" hangingPunct="1">
      <a:defRPr i="1" kern="1200">
        <a:solidFill>
          <a:schemeClr val="tx1"/>
        </a:solidFill>
        <a:latin typeface="Arial" panose="020B0604020202020204" pitchFamily="34" charset="0"/>
        <a:ea typeface="华文细黑" pitchFamily="2" charset="-122"/>
        <a:cs typeface="+mn-cs"/>
      </a:defRPr>
    </a:lvl7pPr>
    <a:lvl8pPr marL="3200400" algn="l" defTabSz="914400" rtl="0" eaLnBrk="1" latinLnBrk="0" hangingPunct="1">
      <a:defRPr i="1" kern="1200">
        <a:solidFill>
          <a:schemeClr val="tx1"/>
        </a:solidFill>
        <a:latin typeface="Arial" panose="020B0604020202020204" pitchFamily="34" charset="0"/>
        <a:ea typeface="华文细黑" pitchFamily="2" charset="-122"/>
        <a:cs typeface="+mn-cs"/>
      </a:defRPr>
    </a:lvl8pPr>
    <a:lvl9pPr marL="3657600" algn="l" defTabSz="914400" rtl="0" eaLnBrk="1" latinLnBrk="0" hangingPunct="1">
      <a:defRPr i="1" kern="1200">
        <a:solidFill>
          <a:schemeClr val="tx1"/>
        </a:solidFill>
        <a:latin typeface="Arial" panose="020B0604020202020204" pitchFamily="34" charset="0"/>
        <a:ea typeface="华文细黑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6600"/>
    <a:srgbClr val="FF99CC"/>
    <a:srgbClr val="FF0066"/>
    <a:srgbClr val="FF6699"/>
    <a:srgbClr val="FFCC99"/>
    <a:srgbClr val="99CC00"/>
    <a:srgbClr val="3366FD"/>
    <a:srgbClr val="2D9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15" autoAdjust="0"/>
    <p:restoredTop sz="94548" autoAdjust="0"/>
  </p:normalViewPr>
  <p:slideViewPr>
    <p:cSldViewPr snapToGrid="0">
      <p:cViewPr varScale="1">
        <p:scale>
          <a:sx n="88" d="100"/>
          <a:sy n="88" d="100"/>
        </p:scale>
        <p:origin x="91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i="0"/>
            </a:lvl1pPr>
          </a:lstStyle>
          <a:p>
            <a:endParaRPr lang="en-US" altLang="zh-CN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i="0"/>
            </a:lvl1pPr>
          </a:lstStyle>
          <a:p>
            <a:endParaRPr lang="en-US" altLang="zh-CN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94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i="0"/>
            </a:lvl1pPr>
          </a:lstStyle>
          <a:p>
            <a:endParaRPr lang="en-US" altLang="zh-CN"/>
          </a:p>
        </p:txBody>
      </p:sp>
      <p:sp>
        <p:nvSpPr>
          <p:cNvPr id="194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i="0"/>
            </a:lvl1pPr>
          </a:lstStyle>
          <a:p>
            <a:fld id="{E7FB892A-25F6-4BBB-91ED-84723CB22B26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53018701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华文细黑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华文细黑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华文细黑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华文细黑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华文细黑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A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02013"/>
            <a:ext cx="6007100" cy="3455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701925" y="2130425"/>
            <a:ext cx="4800600" cy="1470025"/>
          </a:xfrm>
          <a:prstGeom prst="rect">
            <a:avLst/>
          </a:prstGeom>
        </p:spPr>
        <p:txBody>
          <a:bodyPr/>
          <a:lstStyle>
            <a:lvl1pPr algn="l">
              <a:buClr>
                <a:srgbClr val="FFFFFF"/>
              </a:buCl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701925" y="3886200"/>
            <a:ext cx="4114800" cy="1752600"/>
          </a:xfrm>
          <a:prstGeom prst="rect">
            <a:avLst/>
          </a:prstGeom>
        </p:spPr>
        <p:txBody>
          <a:bodyPr/>
          <a:lstStyle>
            <a:lvl1pPr marL="0" indent="0">
              <a:buClr>
                <a:srgbClr val="FFFFFF"/>
              </a:buClr>
              <a:buFontTx/>
              <a:buNone/>
              <a:defRPr sz="3500" baseline="0"/>
            </a:lvl1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3512618"/>
      </p:ext>
    </p:extLst>
  </p:cSld>
  <p:clrMapOvr>
    <a:masterClrMapping/>
  </p:clrMapOvr>
  <p:hf hdr="0" ftr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2703513" y="274638"/>
            <a:ext cx="6316662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2693988" y="1600200"/>
            <a:ext cx="6326187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27799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39750" y="1341438"/>
            <a:ext cx="3956050" cy="478472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341438"/>
            <a:ext cx="3956050" cy="478472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63740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703513" y="274638"/>
            <a:ext cx="6316662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44591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altLang="zh-CN" noProof="0" smtClean="0"/>
              <a:t>Click icon to add picture</a:t>
            </a:r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328831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843213" y="404813"/>
            <a:ext cx="5832475" cy="692150"/>
          </a:xfrm>
          <a:prstGeom prst="rect">
            <a:avLst/>
          </a:prstGeom>
        </p:spPr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68313" y="1298575"/>
            <a:ext cx="8207375" cy="482758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70732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40513" y="260350"/>
            <a:ext cx="2057400" cy="5865813"/>
          </a:xfrm>
          <a:prstGeom prst="rect">
            <a:avLst/>
          </a:prstGeom>
        </p:spPr>
        <p:txBody>
          <a:bodyPr vert="eaVert"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68313" y="260350"/>
            <a:ext cx="6019800" cy="586581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20111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3" descr="232.jp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02013"/>
            <a:ext cx="6007100" cy="3455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ound Single Corner Rectangle 5"/>
          <p:cNvSpPr/>
          <p:nvPr/>
        </p:nvSpPr>
        <p:spPr bwMode="auto">
          <a:xfrm>
            <a:off x="187325" y="338138"/>
            <a:ext cx="8680450" cy="6249987"/>
          </a:xfrm>
          <a:prstGeom prst="round1Rect">
            <a:avLst/>
          </a:prstGeom>
          <a:solidFill>
            <a:srgbClr val="92D050">
              <a:alpha val="29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itchFamily="2" charset="-122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itchFamily="2" charset="-122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itchFamily="2" charset="-122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itchFamily="2" charset="-122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itchFamily="2" charset="-122"/>
              </a:defRPr>
            </a:lvl9pPr>
          </a:lstStyle>
          <a:p>
            <a:pPr eaLnBrk="1" hangingPunct="1"/>
            <a:endParaRPr lang="en-US"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2" r:id="rId1"/>
    <p:sldLayoutId id="2147483787" r:id="rId2"/>
    <p:sldLayoutId id="2147483788" r:id="rId3"/>
    <p:sldLayoutId id="2147483793" r:id="rId4"/>
    <p:sldLayoutId id="2147483789" r:id="rId5"/>
    <p:sldLayoutId id="2147483790" r:id="rId6"/>
    <p:sldLayoutId id="2147483791" r:id="rId7"/>
  </p:sldLayoutIdLst>
  <p:timing>
    <p:tnLst>
      <p:par>
        <p:cTn id="1" dur="indefinite" restart="never" nodeType="tmRoot"/>
      </p:par>
    </p:tnLst>
  </p:timing>
  <p:hf hdr="0" ftr="0"/>
  <p:txStyles>
    <p:titleStyle>
      <a:lvl1pPr algn="r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+mj-lt"/>
          <a:ea typeface="华文细黑" pitchFamily="2" charset="-122"/>
          <a:cs typeface="+mj-cs"/>
        </a:defRPr>
      </a:lvl1pPr>
      <a:lvl2pPr algn="r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" charset="0"/>
          <a:ea typeface="华文细黑" pitchFamily="2" charset="-122"/>
        </a:defRPr>
      </a:lvl2pPr>
      <a:lvl3pPr algn="r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" charset="0"/>
          <a:ea typeface="华文细黑" pitchFamily="2" charset="-122"/>
        </a:defRPr>
      </a:lvl3pPr>
      <a:lvl4pPr algn="r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" charset="0"/>
          <a:ea typeface="华文细黑" pitchFamily="2" charset="-122"/>
        </a:defRPr>
      </a:lvl4pPr>
      <a:lvl5pPr algn="r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" charset="0"/>
          <a:ea typeface="华文细黑" pitchFamily="2" charset="-122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charset="0"/>
          <a:ea typeface="黑体" pitchFamily="2" charset="-122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charset="0"/>
          <a:ea typeface="黑体" pitchFamily="2" charset="-122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charset="0"/>
          <a:ea typeface="黑体" pitchFamily="2" charset="-122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charset="0"/>
          <a:ea typeface="黑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华文细黑" pitchFamily="2" charset="-122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n"/>
        <a:defRPr>
          <a:solidFill>
            <a:schemeClr val="tx1"/>
          </a:solidFill>
          <a:latin typeface="+mn-lt"/>
          <a:ea typeface="华文细黑" pitchFamily="2" charset="-122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n"/>
        <a:defRPr sz="1600">
          <a:solidFill>
            <a:schemeClr val="tx1"/>
          </a:solidFill>
          <a:latin typeface="+mn-lt"/>
          <a:ea typeface="华文细黑" pitchFamily="2" charset="-122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n"/>
        <a:defRPr sz="1400">
          <a:solidFill>
            <a:schemeClr val="tx1"/>
          </a:solidFill>
          <a:latin typeface="+mn-lt"/>
          <a:ea typeface="华文细黑" pitchFamily="2" charset="-122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华文细黑" pitchFamily="2" charset="-122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defRPr sz="2000">
          <a:solidFill>
            <a:schemeClr val="bg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defRPr sz="2000">
          <a:solidFill>
            <a:schemeClr val="bg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defRPr sz="2000">
          <a:solidFill>
            <a:schemeClr val="bg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defRPr sz="2000">
          <a:solidFill>
            <a:schemeClr val="bg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4000" smtClean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Content Placeholder 4"/>
          <p:cNvSpPr>
            <a:spLocks noGrp="1"/>
          </p:cNvSpPr>
          <p:nvPr>
            <p:ph idx="4294967295"/>
          </p:nvPr>
        </p:nvSpPr>
        <p:spPr bwMode="auto">
          <a:xfrm>
            <a:off x="468313" y="1298575"/>
            <a:ext cx="8207375" cy="4827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z="3600" smtClean="0"/>
          </a:p>
        </p:txBody>
      </p:sp>
      <p:sp>
        <p:nvSpPr>
          <p:cNvPr id="5123" name="Title 5"/>
          <p:cNvSpPr>
            <a:spLocks noGrp="1"/>
          </p:cNvSpPr>
          <p:nvPr>
            <p:ph type="title"/>
          </p:nvPr>
        </p:nvSpPr>
        <p:spPr bwMode="auto">
          <a:xfrm>
            <a:off x="2843213" y="404813"/>
            <a:ext cx="5832475" cy="6921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20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Content Placeholder 4"/>
          <p:cNvSpPr>
            <a:spLocks noGrp="1"/>
          </p:cNvSpPr>
          <p:nvPr>
            <p:ph idx="4294967295"/>
          </p:nvPr>
        </p:nvSpPr>
        <p:spPr bwMode="auto">
          <a:xfrm>
            <a:off x="468313" y="1298575"/>
            <a:ext cx="8207375" cy="4827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z="3600" smtClean="0"/>
          </a:p>
        </p:txBody>
      </p:sp>
      <p:sp>
        <p:nvSpPr>
          <p:cNvPr id="6147" name="Title 5"/>
          <p:cNvSpPr>
            <a:spLocks noGrp="1"/>
          </p:cNvSpPr>
          <p:nvPr>
            <p:ph type="title"/>
          </p:nvPr>
        </p:nvSpPr>
        <p:spPr bwMode="auto">
          <a:xfrm>
            <a:off x="2843213" y="404813"/>
            <a:ext cx="5832475" cy="6921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200" smtClean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3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336699"/>
      </a:accent1>
      <a:accent2>
        <a:srgbClr val="45ACDF"/>
      </a:accent2>
      <a:accent3>
        <a:srgbClr val="FFFFFF"/>
      </a:accent3>
      <a:accent4>
        <a:srgbClr val="000000"/>
      </a:accent4>
      <a:accent5>
        <a:srgbClr val="ADB8CA"/>
      </a:accent5>
      <a:accent6>
        <a:srgbClr val="3E9BCA"/>
      </a:accent6>
      <a:hlink>
        <a:srgbClr val="0099CC"/>
      </a:hlink>
      <a:folHlink>
        <a:srgbClr val="66CCFF"/>
      </a:folHlink>
    </a:clrScheme>
    <a:fontScheme name="NordriDesign_免费商务模板系列">
      <a:majorFont>
        <a:latin typeface="Arial"/>
        <a:ea typeface="黑体"/>
        <a:cs typeface=""/>
      </a:majorFont>
      <a:minorFont>
        <a:latin typeface="Arial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lnDef>
  </a:objectDefaults>
  <a:extraClrSchemeLst>
    <a:extraClrScheme>
      <a:clrScheme name="NordriDesign_免费商务模板系列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ordriDesign_免费商务模板系列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ordriDesign_免费商务模板系列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ordriDesign_免费商务模板系列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ordriDesign_免费商务模板系列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ordriDesign_免费商务模板系列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rdriDesign_免费商务模板系列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rdriDesign_免费商务模板系列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rdriDesign_免费商务模板系列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rdriDesign_免费商务模板系列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rdriDesign_免费商务模板系列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rdriDesign_免费商务模板系列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rdriDesign_免费商务模板系列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0000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ordridesign.com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ordridesign.com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ordridesign.com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ordridesign.com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ordridesign.com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ordridesign.com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rdridesign.com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rdridesign.com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rdridesign.com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rdridesign.com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rdridesign.com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rdridesign.com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rdridesign.com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0000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ordridesign.com 14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66CC"/>
        </a:accent1>
        <a:accent2>
          <a:srgbClr val="336699"/>
        </a:accent2>
        <a:accent3>
          <a:srgbClr val="FFFFFF"/>
        </a:accent3>
        <a:accent4>
          <a:srgbClr val="000000"/>
        </a:accent4>
        <a:accent5>
          <a:srgbClr val="AAB8E2"/>
        </a:accent5>
        <a:accent6>
          <a:srgbClr val="2D5C8A"/>
        </a:accent6>
        <a:hlink>
          <a:srgbClr val="00458A"/>
        </a:hlink>
        <a:folHlink>
          <a:srgbClr val="33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ordridesign.com 1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2D96FF"/>
        </a:accent1>
        <a:accent2>
          <a:srgbClr val="336699"/>
        </a:accent2>
        <a:accent3>
          <a:srgbClr val="FFFFFF"/>
        </a:accent3>
        <a:accent4>
          <a:srgbClr val="000000"/>
        </a:accent4>
        <a:accent5>
          <a:srgbClr val="ADC9FF"/>
        </a:accent5>
        <a:accent6>
          <a:srgbClr val="2D5C8A"/>
        </a:accent6>
        <a:hlink>
          <a:srgbClr val="00458A"/>
        </a:hlink>
        <a:folHlink>
          <a:srgbClr val="33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ordridesign.com 1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5093DC"/>
        </a:accent1>
        <a:accent2>
          <a:srgbClr val="336699"/>
        </a:accent2>
        <a:accent3>
          <a:srgbClr val="FFFFFF"/>
        </a:accent3>
        <a:accent4>
          <a:srgbClr val="000000"/>
        </a:accent4>
        <a:accent5>
          <a:srgbClr val="B3C8EB"/>
        </a:accent5>
        <a:accent6>
          <a:srgbClr val="2D5C8A"/>
        </a:accent6>
        <a:hlink>
          <a:srgbClr val="00458A"/>
        </a:hlink>
        <a:folHlink>
          <a:srgbClr val="3399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3</Template>
  <TotalTime>0</TotalTime>
  <Words>0</Words>
  <Application>Microsoft Office PowerPoint</Application>
  <PresentationFormat>On-screen Show (4:3)</PresentationFormat>
  <Paragraphs>0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0" baseType="lpstr">
      <vt:lpstr>Arial</vt:lpstr>
      <vt:lpstr>华文细黑</vt:lpstr>
      <vt:lpstr>Wingdings</vt:lpstr>
      <vt:lpstr>黑体</vt:lpstr>
      <vt:lpstr>宋体</vt:lpstr>
      <vt:lpstr>Verdana</vt:lpstr>
      <vt:lpstr>3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site</dc:creator>
  <cp:keywords>ppt幻灯设计/ppt模板设计</cp:keywords>
  <dc:description>nordridesign.com</dc:description>
  <cp:lastModifiedBy>site</cp:lastModifiedBy>
  <cp:revision>1</cp:revision>
  <dcterms:created xsi:type="dcterms:W3CDTF">2014-11-30T08:09:02Z</dcterms:created>
  <dcterms:modified xsi:type="dcterms:W3CDTF">2014-11-30T08:09:33Z</dcterms:modified>
  <cp:category/>
</cp:coreProperties>
</file>